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24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ableStyles.xml" ContentType="application/vnd.openxmlformats-officedocument.presentationml.tableStyles+xml"/>
  <Override PartName="/ppt/slideLayouts/slideLayout102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theme/theme14.xml" ContentType="application/vnd.openxmlformats-officedocument.them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47.xml" ContentType="application/vnd.openxmlformats-officedocument.presentationml.slideLayout+xml"/>
  <Default Extension="png" ContentType="image/png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4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50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44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Masters/slideMaster13.xml" ContentType="application/vnd.openxmlformats-officedocument.presentationml.slideMaster+xml"/>
  <Override PartName="/ppt/slideLayouts/slideLayout100.xml" ContentType="application/vnd.openxmlformats-officedocument.presentationml.slideLayout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theme/theme12.xml" ContentType="application/vnd.openxmlformats-officedocument.them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s/slide24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Masters/slideMaster14.xml" ContentType="application/vnd.openxmlformats-officedocument.presentationml.slideMaster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theme/theme13.xml" ContentType="application/vnd.openxmlformats-officedocument.theme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49" r:id="rId2"/>
    <p:sldMasterId id="2147483650" r:id="rId3"/>
    <p:sldMasterId id="2147483651" r:id="rId4"/>
    <p:sldMasterId id="2147483652" r:id="rId5"/>
    <p:sldMasterId id="2147483653" r:id="rId6"/>
    <p:sldMasterId id="2147483654" r:id="rId7"/>
    <p:sldMasterId id="2147483655" r:id="rId8"/>
    <p:sldMasterId id="2147483656" r:id="rId9"/>
    <p:sldMasterId id="2147483657" r:id="rId10"/>
    <p:sldMasterId id="2147483658" r:id="rId11"/>
    <p:sldMasterId id="2147483659" r:id="rId12"/>
    <p:sldMasterId id="2147483660" r:id="rId13"/>
    <p:sldMasterId id="2147483661" r:id="rId14"/>
  </p:sldMasterIdLst>
  <p:sldIdLst>
    <p:sldId id="256" r:id="rId15"/>
    <p:sldId id="257" r:id="rId16"/>
    <p:sldId id="258" r:id="rId17"/>
    <p:sldId id="259" r:id="rId18"/>
    <p:sldId id="260" r:id="rId19"/>
    <p:sldId id="261" r:id="rId20"/>
    <p:sldId id="262" r:id="rId21"/>
    <p:sldId id="263" r:id="rId22"/>
    <p:sldId id="291" r:id="rId23"/>
    <p:sldId id="264" r:id="rId24"/>
    <p:sldId id="265" r:id="rId25"/>
    <p:sldId id="266" r:id="rId26"/>
    <p:sldId id="267" r:id="rId27"/>
    <p:sldId id="278" r:id="rId28"/>
    <p:sldId id="280" r:id="rId29"/>
    <p:sldId id="286" r:id="rId30"/>
    <p:sldId id="272" r:id="rId31"/>
    <p:sldId id="281" r:id="rId32"/>
    <p:sldId id="273" r:id="rId33"/>
    <p:sldId id="279" r:id="rId34"/>
    <p:sldId id="284" r:id="rId35"/>
    <p:sldId id="292" r:id="rId36"/>
    <p:sldId id="285" r:id="rId37"/>
    <p:sldId id="287" r:id="rId38"/>
    <p:sldId id="293" r:id="rId39"/>
    <p:sldId id="282" r:id="rId40"/>
    <p:sldId id="283" r:id="rId41"/>
    <p:sldId id="288" r:id="rId42"/>
    <p:sldId id="289" r:id="rId43"/>
  </p:sldIdLst>
  <p:sldSz cx="13004800" cy="9753600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3800" kern="1200">
        <a:solidFill>
          <a:srgbClr val="FFFFFF"/>
        </a:solidFill>
        <a:latin typeface="Gill Sans" charset="0"/>
        <a:ea typeface="+mn-ea"/>
        <a:cs typeface="+mn-cs"/>
        <a:sym typeface="Gill Sans" charset="0"/>
      </a:defRPr>
    </a:lvl1pPr>
    <a:lvl2pPr marL="457200" algn="ctr" rtl="0" fontAlgn="base">
      <a:spcBef>
        <a:spcPct val="0"/>
      </a:spcBef>
      <a:spcAft>
        <a:spcPct val="0"/>
      </a:spcAft>
      <a:defRPr sz="3800" kern="1200">
        <a:solidFill>
          <a:srgbClr val="FFFFFF"/>
        </a:solidFill>
        <a:latin typeface="Gill Sans" charset="0"/>
        <a:ea typeface="+mn-ea"/>
        <a:cs typeface="+mn-cs"/>
        <a:sym typeface="Gill Sans" charset="0"/>
      </a:defRPr>
    </a:lvl2pPr>
    <a:lvl3pPr marL="914400" algn="ctr" rtl="0" fontAlgn="base">
      <a:spcBef>
        <a:spcPct val="0"/>
      </a:spcBef>
      <a:spcAft>
        <a:spcPct val="0"/>
      </a:spcAft>
      <a:defRPr sz="3800" kern="1200">
        <a:solidFill>
          <a:srgbClr val="FFFFFF"/>
        </a:solidFill>
        <a:latin typeface="Gill Sans" charset="0"/>
        <a:ea typeface="+mn-ea"/>
        <a:cs typeface="+mn-cs"/>
        <a:sym typeface="Gill Sans" charset="0"/>
      </a:defRPr>
    </a:lvl3pPr>
    <a:lvl4pPr marL="1371600" algn="ctr" rtl="0" fontAlgn="base">
      <a:spcBef>
        <a:spcPct val="0"/>
      </a:spcBef>
      <a:spcAft>
        <a:spcPct val="0"/>
      </a:spcAft>
      <a:defRPr sz="3800" kern="1200">
        <a:solidFill>
          <a:srgbClr val="FFFFFF"/>
        </a:solidFill>
        <a:latin typeface="Gill Sans" charset="0"/>
        <a:ea typeface="+mn-ea"/>
        <a:cs typeface="+mn-cs"/>
        <a:sym typeface="Gill Sans" charset="0"/>
      </a:defRPr>
    </a:lvl4pPr>
    <a:lvl5pPr marL="1828800" algn="ctr" rtl="0" fontAlgn="base">
      <a:spcBef>
        <a:spcPct val="0"/>
      </a:spcBef>
      <a:spcAft>
        <a:spcPct val="0"/>
      </a:spcAft>
      <a:defRPr sz="3800" kern="1200">
        <a:solidFill>
          <a:srgbClr val="FFFFFF"/>
        </a:solidFill>
        <a:latin typeface="Gill Sans" charset="0"/>
        <a:ea typeface="+mn-ea"/>
        <a:cs typeface="+mn-cs"/>
        <a:sym typeface="Gill Sans" charset="0"/>
      </a:defRPr>
    </a:lvl5pPr>
    <a:lvl6pPr marL="2286000" algn="l" defTabSz="914400" rtl="0" eaLnBrk="1" latinLnBrk="1" hangingPunct="1">
      <a:defRPr sz="3800" kern="1200">
        <a:solidFill>
          <a:srgbClr val="FFFFFF"/>
        </a:solidFill>
        <a:latin typeface="Gill Sans" charset="0"/>
        <a:ea typeface="+mn-ea"/>
        <a:cs typeface="+mn-cs"/>
        <a:sym typeface="Gill Sans" charset="0"/>
      </a:defRPr>
    </a:lvl6pPr>
    <a:lvl7pPr marL="2743200" algn="l" defTabSz="914400" rtl="0" eaLnBrk="1" latinLnBrk="1" hangingPunct="1">
      <a:defRPr sz="3800" kern="1200">
        <a:solidFill>
          <a:srgbClr val="FFFFFF"/>
        </a:solidFill>
        <a:latin typeface="Gill Sans" charset="0"/>
        <a:ea typeface="+mn-ea"/>
        <a:cs typeface="+mn-cs"/>
        <a:sym typeface="Gill Sans" charset="0"/>
      </a:defRPr>
    </a:lvl7pPr>
    <a:lvl8pPr marL="3200400" algn="l" defTabSz="914400" rtl="0" eaLnBrk="1" latinLnBrk="1" hangingPunct="1">
      <a:defRPr sz="3800" kern="1200">
        <a:solidFill>
          <a:srgbClr val="FFFFFF"/>
        </a:solidFill>
        <a:latin typeface="Gill Sans" charset="0"/>
        <a:ea typeface="+mn-ea"/>
        <a:cs typeface="+mn-cs"/>
        <a:sym typeface="Gill Sans" charset="0"/>
      </a:defRPr>
    </a:lvl8pPr>
    <a:lvl9pPr marL="3657600" algn="l" defTabSz="914400" rtl="0" eaLnBrk="1" latinLnBrk="1" hangingPunct="1">
      <a:defRPr sz="3800" kern="1200">
        <a:solidFill>
          <a:srgbClr val="FFFFFF"/>
        </a:solidFill>
        <a:latin typeface="Gill Sans" charset="0"/>
        <a:ea typeface="+mn-ea"/>
        <a:cs typeface="+mn-cs"/>
        <a:sym typeface="Gill Sans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8" d="100"/>
          <a:sy n="48" d="100"/>
        </p:scale>
        <p:origin x="-1434" y="-108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9" Type="http://schemas.openxmlformats.org/officeDocument/2006/relationships/slide" Target="slides/slide2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42" Type="http://schemas.openxmlformats.org/officeDocument/2006/relationships/slide" Target="slides/slide28.xml"/><Relationship Id="rId47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0" Type="http://schemas.openxmlformats.org/officeDocument/2006/relationships/slide" Target="slides/slide6.xml"/><Relationship Id="rId29" Type="http://schemas.openxmlformats.org/officeDocument/2006/relationships/slide" Target="slides/slide15.xml"/><Relationship Id="rId41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slide" Target="slides/slide26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5.xml"/><Relationship Id="rId31" Type="http://schemas.openxmlformats.org/officeDocument/2006/relationships/slide" Target="slides/slide17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altLang="ko-KR"/>
              <a:t>Click to edit Master subtitle style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altLang="ko-KR"/>
              <a:t>Click to edit Master subtitle style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1638300"/>
            <a:ext cx="2616200" cy="4521200"/>
          </a:xfrm>
        </p:spPr>
        <p:txBody>
          <a:bodyPr vert="eaVert"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1638300"/>
            <a:ext cx="7696200" cy="4521200"/>
          </a:xfrm>
        </p:spPr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5762" cy="8321675"/>
          </a:xfrm>
          <a:prstGeom prst="rect">
            <a:avLst/>
          </a:prstGeom>
        </p:spPr>
        <p:txBody>
          <a:bodyPr vert="eaVert"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3216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altLang="ko-KR"/>
              <a:t>Click to edit Master subtitle style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244475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150" y="2768600"/>
            <a:ext cx="244475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altLang="ko-KR"/>
              <a:t>Click to edit Master subtitle style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altLang="ko-KR"/>
              <a:t>Click to edit Master subtitle style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51562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68600"/>
            <a:ext cx="51562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altLang="ko-KR"/>
              <a:t>Click to edit Master subtitle style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72400" y="2768600"/>
            <a:ext cx="19050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829800" y="2768600"/>
            <a:ext cx="19050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altLang="ko-KR"/>
              <a:t>Click to edit Master subtitle style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244475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150" y="2768600"/>
            <a:ext cx="244475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51562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68600"/>
            <a:ext cx="51562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altLang="ko-KR"/>
              <a:t>Click to edit Master subtitle style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276475"/>
            <a:ext cx="2925762" cy="6791325"/>
          </a:xfrm>
        </p:spPr>
        <p:txBody>
          <a:bodyPr vert="eaVert"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8624888" cy="67913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altLang="ko-KR"/>
              <a:t>Click to edit Master subtitle style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1270000"/>
            <a:ext cx="5156200" cy="7226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1270000"/>
            <a:ext cx="5156200" cy="7226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5029200"/>
            <a:ext cx="5156200" cy="113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5029200"/>
            <a:ext cx="5156200" cy="113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5762" cy="8105775"/>
          </a:xfrm>
          <a:prstGeom prst="rect">
            <a:avLst/>
          </a:prstGeom>
        </p:spPr>
        <p:txBody>
          <a:bodyPr vert="eaVert"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105775"/>
          </a:xfrm>
        </p:spPr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altLang="ko-KR"/>
              <a:t>Click to edit Master subtitle style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276475"/>
            <a:ext cx="2925762" cy="6435725"/>
          </a:xfrm>
        </p:spPr>
        <p:txBody>
          <a:bodyPr vert="eaVert"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8624888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altLang="ko-KR"/>
              <a:t>Click to edit Master subtitle style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276475"/>
            <a:ext cx="2925762" cy="6791325"/>
          </a:xfrm>
        </p:spPr>
        <p:txBody>
          <a:bodyPr vert="eaVert"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8624888" cy="67913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altLang="ko-KR"/>
              <a:t>Click to edit Master subtitle style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5000" y="4902200"/>
            <a:ext cx="285750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44900" y="4902200"/>
            <a:ext cx="285750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035550" y="1536700"/>
            <a:ext cx="1466850" cy="6667500"/>
          </a:xfrm>
        </p:spPr>
        <p:txBody>
          <a:bodyPr vert="eaVert"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5000" y="1536700"/>
            <a:ext cx="4248150" cy="6667500"/>
          </a:xfrm>
        </p:spPr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altLang="ko-KR"/>
              <a:t>Click to edit Master subtitle style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5000" y="4902200"/>
            <a:ext cx="285750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44900" y="4902200"/>
            <a:ext cx="285750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035550" y="1536700"/>
            <a:ext cx="1466850" cy="6667500"/>
          </a:xfrm>
        </p:spPr>
        <p:txBody>
          <a:bodyPr vert="eaVert"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5000" y="1536700"/>
            <a:ext cx="4248150" cy="6667500"/>
          </a:xfrm>
        </p:spPr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altLang="ko-KR"/>
              <a:t>Click to edit Master subtitle style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54000"/>
            <a:ext cx="2925762" cy="8458200"/>
          </a:xfrm>
        </p:spPr>
        <p:txBody>
          <a:bodyPr vert="eaVert"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54000"/>
            <a:ext cx="8624888" cy="84582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>
            <p:ph type="title"/>
          </p:nvPr>
        </p:nvSpPr>
        <p:spPr bwMode="auto">
          <a:xfrm>
            <a:off x="1270000" y="1638300"/>
            <a:ext cx="10464800" cy="330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smtClean="0">
                <a:sym typeface="Gill Sans" charset="0"/>
              </a:rPr>
              <a:t>Click to edit Master title style</a:t>
            </a:r>
          </a:p>
        </p:txBody>
      </p:sp>
      <p:sp>
        <p:nvSpPr>
          <p:cNvPr id="1026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1270000" y="5029200"/>
            <a:ext cx="10464800" cy="1130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altLang="ko-KR" smtClean="0">
                <a:sym typeface="Gill Sans" charset="0"/>
              </a:rPr>
              <a:t>Second level</a:t>
            </a:r>
          </a:p>
          <a:p>
            <a:pPr lvl="2"/>
            <a:r>
              <a:rPr lang="en-US" altLang="ko-KR" smtClean="0">
                <a:sym typeface="Gill Sans" charset="0"/>
              </a:rPr>
              <a:t>Third level</a:t>
            </a:r>
          </a:p>
          <a:p>
            <a:pPr lvl="3"/>
            <a:r>
              <a:rPr lang="en-US" altLang="ko-KR" smtClean="0">
                <a:sym typeface="Gill Sans" charset="0"/>
              </a:rPr>
              <a:t>Fourth level</a:t>
            </a:r>
          </a:p>
          <a:p>
            <a:pPr lvl="4"/>
            <a:r>
              <a:rPr lang="en-US" altLang="ko-KR" smtClean="0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sym typeface="Gill Sans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sym typeface="Gill Sans" charset="0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dk2" tx1="lt1" bg2="dk1" tx2="lt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sym typeface="Gill Sans" charset="0"/>
        </a:defRPr>
      </a:lvl9pPr>
    </p:titleStyle>
    <p:bodyStyle>
      <a:lvl1pPr marL="889000" indent="-571500" algn="l" rtl="0" fontAlgn="base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333500" indent="-571500" algn="l" rtl="0" fontAlgn="base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sym typeface="Gill Sans" charset="0"/>
        </a:defRPr>
      </a:lvl2pPr>
      <a:lvl3pPr marL="1778000" indent="-571500" algn="l" rtl="0" fontAlgn="base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sym typeface="Gill Sans" charset="0"/>
        </a:defRPr>
      </a:lvl3pPr>
      <a:lvl4pPr marL="2222500" indent="-571500" algn="l" rtl="0" fontAlgn="base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sym typeface="Gill Sans" charset="0"/>
        </a:defRPr>
      </a:lvl4pPr>
      <a:lvl5pPr marL="2667000" indent="-571500" algn="l" rtl="0" fontAlgn="base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sym typeface="Gill Sans" charset="0"/>
        </a:defRPr>
      </a:lvl5pPr>
      <a:lvl6pPr marL="3124200" indent="-571500" algn="l" rtl="0" fontAlgn="base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sym typeface="Gill Sans" charset="0"/>
        </a:defRPr>
      </a:lvl6pPr>
      <a:lvl7pPr marL="3581400" indent="-571500" algn="l" rtl="0" fontAlgn="base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sym typeface="Gill Sans" charset="0"/>
        </a:defRPr>
      </a:lvl7pPr>
      <a:lvl8pPr marL="4038600" indent="-571500" algn="l" rtl="0" fontAlgn="base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sym typeface="Gill Sans" charset="0"/>
        </a:defRPr>
      </a:lvl8pPr>
      <a:lvl9pPr marL="4495800" indent="-571500" algn="l" rtl="0" fontAlgn="base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sym typeface="Gill Sans" charset="0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smtClean="0">
                <a:sym typeface="Gill Sans" charset="0"/>
              </a:rPr>
              <a:t>Click to edit Master title style</a:t>
            </a:r>
          </a:p>
        </p:txBody>
      </p:sp>
      <p:sp>
        <p:nvSpPr>
          <p:cNvPr id="11266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1270000" y="2768600"/>
            <a:ext cx="5041900" cy="5715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altLang="ko-KR" smtClean="0">
                <a:sym typeface="Gill Sans" charset="0"/>
              </a:rPr>
              <a:t>Second level</a:t>
            </a:r>
          </a:p>
          <a:p>
            <a:pPr lvl="2"/>
            <a:r>
              <a:rPr lang="en-US" altLang="ko-KR" smtClean="0">
                <a:sym typeface="Gill Sans" charset="0"/>
              </a:rPr>
              <a:t>Third level</a:t>
            </a:r>
          </a:p>
          <a:p>
            <a:pPr lvl="3"/>
            <a:r>
              <a:rPr lang="en-US" altLang="ko-KR" smtClean="0">
                <a:sym typeface="Gill Sans" charset="0"/>
              </a:rPr>
              <a:t>Fourth level</a:t>
            </a:r>
          </a:p>
          <a:p>
            <a:pPr lvl="4"/>
            <a:r>
              <a:rPr lang="en-US" altLang="ko-KR" smtClean="0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sym typeface="Gill Sans" charset="0"/>
        </a:defRPr>
      </a:lvl9pPr>
    </p:titleStyle>
    <p:bodyStyle>
      <a:lvl1pPr marL="760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049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sym typeface="Gill Sans" charset="0"/>
        </a:defRPr>
      </a:lvl2pPr>
      <a:lvl3pPr marL="1649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sym typeface="Gill Sans" charset="0"/>
        </a:defRPr>
      </a:lvl3pPr>
      <a:lvl4pPr marL="20939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sym typeface="Gill Sans" charset="0"/>
        </a:defRPr>
      </a:lvl4pPr>
      <a:lvl5pPr marL="2538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sym typeface="Gill Sans" charset="0"/>
        </a:defRPr>
      </a:lvl5pPr>
      <a:lvl6pPr marL="29956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sym typeface="Gill Sans" charset="0"/>
        </a:defRPr>
      </a:lvl6pPr>
      <a:lvl7pPr marL="34528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sym typeface="Gill Sans" charset="0"/>
        </a:defRPr>
      </a:lvl7pPr>
      <a:lvl8pPr marL="39100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sym typeface="Gill Sans" charset="0"/>
        </a:defRPr>
      </a:lvl8pPr>
      <a:lvl9pPr marL="43672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sym typeface="Gill Sans" charset="0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smtClean="0">
                <a:sym typeface="Gill Sans" charset="0"/>
              </a:rPr>
              <a:t>Click to edit Master title style</a:t>
            </a:r>
          </a:p>
        </p:txBody>
      </p:sp>
      <p:sp>
        <p:nvSpPr>
          <p:cNvPr id="12290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1270000" y="2768600"/>
            <a:ext cx="10464800" cy="5715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altLang="ko-KR" smtClean="0">
                <a:sym typeface="Gill Sans" charset="0"/>
              </a:rPr>
              <a:t>Second level</a:t>
            </a:r>
          </a:p>
          <a:p>
            <a:pPr lvl="2"/>
            <a:r>
              <a:rPr lang="en-US" altLang="ko-KR" smtClean="0">
                <a:sym typeface="Gill Sans" charset="0"/>
              </a:rPr>
              <a:t>Third level</a:t>
            </a:r>
          </a:p>
          <a:p>
            <a:pPr lvl="3"/>
            <a:r>
              <a:rPr lang="en-US" altLang="ko-KR" smtClean="0">
                <a:sym typeface="Gill Sans" charset="0"/>
              </a:rPr>
              <a:t>Fourth level</a:t>
            </a:r>
          </a:p>
          <a:p>
            <a:pPr lvl="4"/>
            <a:r>
              <a:rPr lang="en-US" altLang="ko-KR" smtClean="0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sym typeface="Gill Sans" charset="0"/>
        </a:defRPr>
      </a:lvl9pPr>
    </p:titleStyle>
    <p:bodyStyle>
      <a:lvl1pPr marL="760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049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sym typeface="Gill Sans" charset="0"/>
        </a:defRPr>
      </a:lvl2pPr>
      <a:lvl3pPr marL="1649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sym typeface="Gill Sans" charset="0"/>
        </a:defRPr>
      </a:lvl3pPr>
      <a:lvl4pPr marL="20939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sym typeface="Gill Sans" charset="0"/>
        </a:defRPr>
      </a:lvl4pPr>
      <a:lvl5pPr marL="2538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sym typeface="Gill Sans" charset="0"/>
        </a:defRPr>
      </a:lvl5pPr>
      <a:lvl6pPr marL="29956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sym typeface="Gill Sans" charset="0"/>
        </a:defRPr>
      </a:lvl6pPr>
      <a:lvl7pPr marL="34528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sym typeface="Gill Sans" charset="0"/>
        </a:defRPr>
      </a:lvl7pPr>
      <a:lvl8pPr marL="39100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sym typeface="Gill Sans" charset="0"/>
        </a:defRPr>
      </a:lvl8pPr>
      <a:lvl9pPr marL="43672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sym typeface="Gill Sans" charset="0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smtClean="0">
                <a:sym typeface="Gill Sans" charset="0"/>
              </a:rPr>
              <a:t>Click to edit Master title style</a:t>
            </a:r>
          </a:p>
        </p:txBody>
      </p:sp>
      <p:sp>
        <p:nvSpPr>
          <p:cNvPr id="13314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7772400" y="2768600"/>
            <a:ext cx="3962400" cy="5715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altLang="ko-KR" smtClean="0">
                <a:sym typeface="Gill Sans" charset="0"/>
              </a:rPr>
              <a:t>Second level</a:t>
            </a:r>
          </a:p>
          <a:p>
            <a:pPr lvl="2"/>
            <a:r>
              <a:rPr lang="en-US" altLang="ko-KR" smtClean="0">
                <a:sym typeface="Gill Sans" charset="0"/>
              </a:rPr>
              <a:t>Third level</a:t>
            </a:r>
          </a:p>
          <a:p>
            <a:pPr lvl="3"/>
            <a:r>
              <a:rPr lang="en-US" altLang="ko-KR" smtClean="0">
                <a:sym typeface="Gill Sans" charset="0"/>
              </a:rPr>
              <a:t>Fourth level</a:t>
            </a:r>
          </a:p>
          <a:p>
            <a:pPr lvl="4"/>
            <a:r>
              <a:rPr lang="en-US" altLang="ko-KR" smtClean="0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sym typeface="Gill Sans" charset="0"/>
        </a:defRPr>
      </a:lvl9pPr>
    </p:titleStyle>
    <p:bodyStyle>
      <a:lvl1pPr marL="760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049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sym typeface="Gill Sans" charset="0"/>
        </a:defRPr>
      </a:lvl2pPr>
      <a:lvl3pPr marL="1649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sym typeface="Gill Sans" charset="0"/>
        </a:defRPr>
      </a:lvl3pPr>
      <a:lvl4pPr marL="20939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sym typeface="Gill Sans" charset="0"/>
        </a:defRPr>
      </a:lvl4pPr>
      <a:lvl5pPr marL="2538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sym typeface="Gill Sans" charset="0"/>
        </a:defRPr>
      </a:lvl5pPr>
      <a:lvl6pPr marL="29956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sym typeface="Gill Sans" charset="0"/>
        </a:defRPr>
      </a:lvl6pPr>
      <a:lvl7pPr marL="34528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sym typeface="Gill Sans" charset="0"/>
        </a:defRPr>
      </a:lvl7pPr>
      <a:lvl8pPr marL="39100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sym typeface="Gill Sans" charset="0"/>
        </a:defRPr>
      </a:lvl8pPr>
      <a:lvl9pPr marL="43672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sym typeface="Gill Sans" charset="0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ChangeArrowheads="1"/>
          </p:cNvSpPr>
          <p:nvPr>
            <p:ph type="body" idx="1"/>
          </p:nvPr>
        </p:nvSpPr>
        <p:spPr bwMode="auto">
          <a:xfrm>
            <a:off x="1270000" y="2768600"/>
            <a:ext cx="5041900" cy="5715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altLang="ko-KR" smtClean="0">
                <a:sym typeface="Gill Sans" charset="0"/>
              </a:rPr>
              <a:t>Second level</a:t>
            </a:r>
          </a:p>
          <a:p>
            <a:pPr lvl="2"/>
            <a:r>
              <a:rPr lang="en-US" altLang="ko-KR" smtClean="0">
                <a:sym typeface="Gill Sans" charset="0"/>
              </a:rPr>
              <a:t>Third level</a:t>
            </a:r>
          </a:p>
          <a:p>
            <a:pPr lvl="3"/>
            <a:r>
              <a:rPr lang="en-US" altLang="ko-KR" smtClean="0">
                <a:sym typeface="Gill Sans" charset="0"/>
              </a:rPr>
              <a:t>Fourth level</a:t>
            </a:r>
          </a:p>
          <a:p>
            <a:pPr lvl="4"/>
            <a:r>
              <a:rPr lang="en-US" altLang="ko-KR" smtClean="0">
                <a:sym typeface="Gill Sans" charset="0"/>
              </a:rPr>
              <a:t>Fifth level</a:t>
            </a:r>
          </a:p>
        </p:txBody>
      </p:sp>
      <p:sp>
        <p:nvSpPr>
          <p:cNvPr id="14338" name="Rectangle 2"/>
          <p:cNvSpPr>
            <a:spLocks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smtClean="0">
                <a:sym typeface="Gill Sans" charset="0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sym typeface="Gill Sans" charset="0"/>
        </a:defRPr>
      </a:lvl9pPr>
    </p:titleStyle>
    <p:bodyStyle>
      <a:lvl1pPr marL="760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049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sym typeface="Gill Sans" charset="0"/>
        </a:defRPr>
      </a:lvl2pPr>
      <a:lvl3pPr marL="1649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sym typeface="Gill Sans" charset="0"/>
        </a:defRPr>
      </a:lvl3pPr>
      <a:lvl4pPr marL="20939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sym typeface="Gill Sans" charset="0"/>
        </a:defRPr>
      </a:lvl4pPr>
      <a:lvl5pPr marL="2538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sym typeface="Gill Sans" charset="0"/>
        </a:defRPr>
      </a:lvl5pPr>
      <a:lvl6pPr marL="29956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sym typeface="Gill Sans" charset="0"/>
        </a:defRPr>
      </a:lvl6pPr>
      <a:lvl7pPr marL="34528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sym typeface="Gill Sans" charset="0"/>
        </a:defRPr>
      </a:lvl7pPr>
      <a:lvl8pPr marL="39100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sym typeface="Gill Sans" charset="0"/>
        </a:defRPr>
      </a:lvl8pPr>
      <a:lvl9pPr marL="43672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2800">
          <a:solidFill>
            <a:schemeClr val="tx1"/>
          </a:solidFill>
          <a:latin typeface="+mn-lt"/>
          <a:sym typeface="Gill Sans" charset="0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smtClean="0">
                <a:sym typeface="Gill Sans" charset="0"/>
              </a:rPr>
              <a:t>Click to edit Master title style</a:t>
            </a:r>
          </a:p>
        </p:txBody>
      </p:sp>
      <p:sp>
        <p:nvSpPr>
          <p:cNvPr id="2050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1270000" y="2768600"/>
            <a:ext cx="10464800" cy="5715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altLang="ko-KR" smtClean="0">
                <a:sym typeface="Gill Sans" charset="0"/>
              </a:rPr>
              <a:t>Second level</a:t>
            </a:r>
          </a:p>
          <a:p>
            <a:pPr lvl="2"/>
            <a:r>
              <a:rPr lang="en-US" altLang="ko-KR" smtClean="0">
                <a:sym typeface="Gill Sans" charset="0"/>
              </a:rPr>
              <a:t>Third level</a:t>
            </a:r>
          </a:p>
          <a:p>
            <a:pPr lvl="3"/>
            <a:r>
              <a:rPr lang="en-US" altLang="ko-KR" smtClean="0">
                <a:sym typeface="Gill Sans" charset="0"/>
              </a:rPr>
              <a:t>Fourth level</a:t>
            </a:r>
          </a:p>
          <a:p>
            <a:pPr lvl="4"/>
            <a:r>
              <a:rPr lang="en-US" altLang="ko-KR" smtClean="0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sym typeface="Gill Sans" charset="0"/>
        </a:defRPr>
      </a:lvl9pPr>
    </p:titleStyle>
    <p:bodyStyle>
      <a:lvl1pPr marL="838200" indent="-571500" algn="l" rtl="0" fontAlgn="base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82700" indent="-571500" algn="l" rtl="0" fontAlgn="base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sym typeface="Gill Sans" charset="0"/>
        </a:defRPr>
      </a:lvl2pPr>
      <a:lvl3pPr marL="1727200" indent="-571500" algn="l" rtl="0" fontAlgn="base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sym typeface="Gill Sans" charset="0"/>
        </a:defRPr>
      </a:lvl3pPr>
      <a:lvl4pPr marL="2171700" indent="-571500" algn="l" rtl="0" fontAlgn="base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sym typeface="Gill Sans" charset="0"/>
        </a:defRPr>
      </a:lvl4pPr>
      <a:lvl5pPr marL="2616200" indent="-571500" algn="l" rtl="0" fontAlgn="base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sym typeface="Gill Sans" charset="0"/>
        </a:defRPr>
      </a:lvl5pPr>
      <a:lvl6pPr marL="3073400" indent="-571500" algn="l" rtl="0" fontAlgn="base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sym typeface="Gill Sans" charset="0"/>
        </a:defRPr>
      </a:lvl6pPr>
      <a:lvl7pPr marL="3530600" indent="-571500" algn="l" rtl="0" fontAlgn="base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sym typeface="Gill Sans" charset="0"/>
        </a:defRPr>
      </a:lvl7pPr>
      <a:lvl8pPr marL="3987800" indent="-571500" algn="l" rtl="0" fontAlgn="base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sym typeface="Gill Sans" charset="0"/>
        </a:defRPr>
      </a:lvl8pPr>
      <a:lvl9pPr marL="4445000" indent="-571500" algn="l" rtl="0" fontAlgn="base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sym typeface="Gill Sans" charset="0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ChangeArrowheads="1"/>
          </p:cNvSpPr>
          <p:nvPr>
            <p:ph type="title"/>
          </p:nvPr>
        </p:nvSpPr>
        <p:spPr bwMode="auto">
          <a:xfrm>
            <a:off x="1270000" y="7366000"/>
            <a:ext cx="10464800" cy="1701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smtClean="0">
                <a:sym typeface="Gill Sans" charset="0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sym typeface="Gill Sans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sym typeface="Gill Sans" charset="0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ChangeArrowheads="1"/>
          </p:cNvSpPr>
          <p:nvPr>
            <p:ph type="body" idx="1"/>
          </p:nvPr>
        </p:nvSpPr>
        <p:spPr bwMode="auto">
          <a:xfrm>
            <a:off x="1270000" y="1270000"/>
            <a:ext cx="10464800" cy="7226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altLang="ko-KR" smtClean="0">
                <a:sym typeface="Gill Sans" charset="0"/>
              </a:rPr>
              <a:t>Second level</a:t>
            </a:r>
          </a:p>
          <a:p>
            <a:pPr lvl="2"/>
            <a:r>
              <a:rPr lang="en-US" altLang="ko-KR" smtClean="0">
                <a:sym typeface="Gill Sans" charset="0"/>
              </a:rPr>
              <a:t>Third level</a:t>
            </a:r>
          </a:p>
          <a:p>
            <a:pPr lvl="3"/>
            <a:r>
              <a:rPr lang="en-US" altLang="ko-KR" smtClean="0">
                <a:sym typeface="Gill Sans" charset="0"/>
              </a:rPr>
              <a:t>Fourth level</a:t>
            </a:r>
          </a:p>
          <a:p>
            <a:pPr lvl="4"/>
            <a:r>
              <a:rPr lang="en-US" altLang="ko-KR" smtClean="0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sym typeface="Gill Sans" charset="0"/>
        </a:defRPr>
      </a:lvl9pPr>
    </p:titleStyle>
    <p:bodyStyle>
      <a:lvl1pPr marL="8382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827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sym typeface="Gill Sans" charset="0"/>
        </a:defRPr>
      </a:lvl2pPr>
      <a:lvl3pPr marL="17272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sym typeface="Gill Sans" charset="0"/>
        </a:defRPr>
      </a:lvl3pPr>
      <a:lvl4pPr marL="21717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sym typeface="Gill Sans" charset="0"/>
        </a:defRPr>
      </a:lvl4pPr>
      <a:lvl5pPr marL="26162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sym typeface="Gill Sans" charset="0"/>
        </a:defRPr>
      </a:lvl5pPr>
      <a:lvl6pPr marL="30734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sym typeface="Gill Sans" charset="0"/>
        </a:defRPr>
      </a:lvl6pPr>
      <a:lvl7pPr marL="35306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sym typeface="Gill Sans" charset="0"/>
        </a:defRPr>
      </a:lvl7pPr>
      <a:lvl8pPr marL="39878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sym typeface="Gill Sans" charset="0"/>
        </a:defRPr>
      </a:lvl8pPr>
      <a:lvl9pPr marL="44450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sym typeface="Gill Sans" charset="0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ChangeArrowheads="1"/>
          </p:cNvSpPr>
          <p:nvPr>
            <p:ph type="title"/>
          </p:nvPr>
        </p:nvSpPr>
        <p:spPr bwMode="auto">
          <a:xfrm>
            <a:off x="1270000" y="2971800"/>
            <a:ext cx="10464800" cy="3810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smtClean="0">
                <a:sym typeface="Gill Sans" charset="0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sym typeface="Gill Sans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sym typeface="Gill Sans" charset="0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ChangeArrowheads="1"/>
          </p:cNvSpPr>
          <p:nvPr>
            <p:ph type="title"/>
          </p:nvPr>
        </p:nvSpPr>
        <p:spPr bwMode="auto">
          <a:xfrm>
            <a:off x="1270000" y="7366000"/>
            <a:ext cx="10464800" cy="1701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smtClean="0">
                <a:sym typeface="Gill Sans" charset="0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sym typeface="Gill Sans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sym typeface="Gill Sans" charset="0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ChangeArrowheads="1"/>
          </p:cNvSpPr>
          <p:nvPr>
            <p:ph type="body" idx="1"/>
          </p:nvPr>
        </p:nvSpPr>
        <p:spPr bwMode="auto">
          <a:xfrm>
            <a:off x="635000" y="4902200"/>
            <a:ext cx="5867400" cy="330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altLang="ko-KR" smtClean="0">
                <a:sym typeface="Gill Sans" charset="0"/>
              </a:rPr>
              <a:t>Second level</a:t>
            </a:r>
          </a:p>
          <a:p>
            <a:pPr lvl="2"/>
            <a:r>
              <a:rPr lang="en-US" altLang="ko-KR" smtClean="0">
                <a:sym typeface="Gill Sans" charset="0"/>
              </a:rPr>
              <a:t>Third level</a:t>
            </a:r>
          </a:p>
          <a:p>
            <a:pPr lvl="3"/>
            <a:r>
              <a:rPr lang="en-US" altLang="ko-KR" smtClean="0">
                <a:sym typeface="Gill Sans" charset="0"/>
              </a:rPr>
              <a:t>Fourth level</a:t>
            </a:r>
          </a:p>
          <a:p>
            <a:pPr lvl="4"/>
            <a:r>
              <a:rPr lang="en-US" altLang="ko-KR" smtClean="0">
                <a:sym typeface="Gill Sans" charset="0"/>
              </a:rPr>
              <a:t>Fifth level</a:t>
            </a:r>
          </a:p>
        </p:txBody>
      </p:sp>
      <p:sp>
        <p:nvSpPr>
          <p:cNvPr id="7170" name="Rectangle 2"/>
          <p:cNvSpPr>
            <a:spLocks noChangeArrowheads="1"/>
          </p:cNvSpPr>
          <p:nvPr>
            <p:ph type="title"/>
          </p:nvPr>
        </p:nvSpPr>
        <p:spPr bwMode="auto">
          <a:xfrm>
            <a:off x="635000" y="1536700"/>
            <a:ext cx="5867400" cy="330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smtClean="0">
                <a:sym typeface="Gill Sans" charset="0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Gill Sans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Gill Sans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Gill Sans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Gill Sans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Gill Sans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Gill Sans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Gill Sans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Gill Sans" charset="0"/>
          <a:sym typeface="Gill Sans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n-lt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n-lt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n-lt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n-lt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n-lt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n-lt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n-lt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n-lt"/>
          <a:sym typeface="Gill Sans" charset="0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ChangeArrowheads="1"/>
          </p:cNvSpPr>
          <p:nvPr>
            <p:ph type="body" idx="1"/>
          </p:nvPr>
        </p:nvSpPr>
        <p:spPr bwMode="auto">
          <a:xfrm>
            <a:off x="635000" y="4902200"/>
            <a:ext cx="5867400" cy="330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altLang="ko-KR" smtClean="0">
                <a:sym typeface="Gill Sans" charset="0"/>
              </a:rPr>
              <a:t>Second level</a:t>
            </a:r>
          </a:p>
          <a:p>
            <a:pPr lvl="2"/>
            <a:r>
              <a:rPr lang="en-US" altLang="ko-KR" smtClean="0">
                <a:sym typeface="Gill Sans" charset="0"/>
              </a:rPr>
              <a:t>Third level</a:t>
            </a:r>
          </a:p>
          <a:p>
            <a:pPr lvl="3"/>
            <a:r>
              <a:rPr lang="en-US" altLang="ko-KR" smtClean="0">
                <a:sym typeface="Gill Sans" charset="0"/>
              </a:rPr>
              <a:t>Fourth level</a:t>
            </a:r>
          </a:p>
          <a:p>
            <a:pPr lvl="4"/>
            <a:r>
              <a:rPr lang="en-US" altLang="ko-KR" smtClean="0">
                <a:sym typeface="Gill Sans" charset="0"/>
              </a:rPr>
              <a:t>Fifth level</a:t>
            </a:r>
          </a:p>
        </p:txBody>
      </p:sp>
      <p:sp>
        <p:nvSpPr>
          <p:cNvPr id="8194" name="Rectangle 2"/>
          <p:cNvSpPr>
            <a:spLocks noChangeArrowheads="1"/>
          </p:cNvSpPr>
          <p:nvPr>
            <p:ph type="title"/>
          </p:nvPr>
        </p:nvSpPr>
        <p:spPr bwMode="auto">
          <a:xfrm>
            <a:off x="635000" y="1536700"/>
            <a:ext cx="5867400" cy="330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smtClean="0">
                <a:sym typeface="Gill Sans" charset="0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Gill Sans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Gill Sans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Gill Sans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Gill Sans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Gill Sans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Gill Sans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Gill Sans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Gill Sans" charset="0"/>
          <a:sym typeface="Gill Sans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n-lt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n-lt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n-lt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n-lt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n-lt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n-lt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n-lt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n-lt"/>
          <a:sym typeface="Gill Sans" charset="0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smtClean="0">
                <a:sym typeface="Gill Sans" charset="0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sym typeface="Gill Sans" charset="0"/>
        </a:defRPr>
      </a:lvl9pPr>
    </p:titleStyle>
    <p:bodyStyle>
      <a:lvl1pPr marL="889000" indent="-571500" algn="l" rtl="0" fontAlgn="base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333500" indent="-571500" algn="l" rtl="0" fontAlgn="base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sym typeface="Gill Sans" charset="0"/>
        </a:defRPr>
      </a:lvl2pPr>
      <a:lvl3pPr marL="1778000" indent="-571500" algn="l" rtl="0" fontAlgn="base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sym typeface="Gill Sans" charset="0"/>
        </a:defRPr>
      </a:lvl3pPr>
      <a:lvl4pPr marL="2222500" indent="-571500" algn="l" rtl="0" fontAlgn="base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sym typeface="Gill Sans" charset="0"/>
        </a:defRPr>
      </a:lvl4pPr>
      <a:lvl5pPr marL="2667000" indent="-571500" algn="l" rtl="0" fontAlgn="base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sym typeface="Gill Sans" charset="0"/>
        </a:defRPr>
      </a:lvl5pPr>
      <a:lvl6pPr marL="3124200" indent="-571500" algn="l" rtl="0" fontAlgn="base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sym typeface="Gill Sans" charset="0"/>
        </a:defRPr>
      </a:lvl6pPr>
      <a:lvl7pPr marL="3581400" indent="-571500" algn="l" rtl="0" fontAlgn="base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sym typeface="Gill Sans" charset="0"/>
        </a:defRPr>
      </a:lvl7pPr>
      <a:lvl8pPr marL="4038600" indent="-571500" algn="l" rtl="0" fontAlgn="base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sym typeface="Gill Sans" charset="0"/>
        </a:defRPr>
      </a:lvl8pPr>
      <a:lvl9pPr marL="4495800" indent="-571500" algn="l" rtl="0" fontAlgn="base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sym typeface="Gill Sans" charset="0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png"/><Relationship Id="rId11" Type="http://schemas.openxmlformats.org/officeDocument/2006/relationships/image" Target="../media/image35.jpe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jpeg"/><Relationship Id="rId11" Type="http://schemas.openxmlformats.org/officeDocument/2006/relationships/image" Target="../media/image19.png"/><Relationship Id="rId5" Type="http://schemas.openxmlformats.org/officeDocument/2006/relationships/image" Target="../media/image15.png"/><Relationship Id="rId10" Type="http://schemas.openxmlformats.org/officeDocument/2006/relationships/image" Target="../media/image12.jpeg"/><Relationship Id="rId4" Type="http://schemas.openxmlformats.org/officeDocument/2006/relationships/image" Target="../media/image14.jpeg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1" name="Group 1"/>
          <p:cNvGrpSpPr>
            <a:grpSpLocks/>
          </p:cNvGrpSpPr>
          <p:nvPr/>
        </p:nvGrpSpPr>
        <p:grpSpPr bwMode="auto">
          <a:xfrm>
            <a:off x="1755775" y="825500"/>
            <a:ext cx="9486900" cy="6367463"/>
            <a:chOff x="0" y="0"/>
            <a:chExt cx="5976" cy="4011"/>
          </a:xfrm>
        </p:grpSpPr>
        <p:pic>
          <p:nvPicPr>
            <p:cNvPr id="15362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0"/>
              <a:ext cx="5976" cy="401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15363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685" y="2438"/>
              <a:ext cx="2457" cy="42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8901760" presetClass="entr" presetSubtype="19894942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36900" y="4432300"/>
            <a:ext cx="6731000" cy="889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 thruBlk="1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 noChangeArrowheads="1"/>
          </p:cNvSpPr>
          <p:nvPr>
            <p:ph type="title"/>
          </p:nvPr>
        </p:nvSpPr>
        <p:spPr>
          <a:xfrm>
            <a:off x="431800" y="254000"/>
            <a:ext cx="12141200" cy="2438400"/>
          </a:xfrm>
          <a:ln/>
        </p:spPr>
        <p:txBody>
          <a:bodyPr/>
          <a:lstStyle/>
          <a:p>
            <a:r>
              <a:rPr lang="en-US" altLang="ko-KR" sz="6400">
                <a:latin typeface="Eurostar Regular Extended" charset="0"/>
                <a:ea typeface="굴림" charset="-127"/>
                <a:sym typeface="Eurostar Regular Extended" charset="0"/>
              </a:rPr>
              <a:t>PHIATON COLLECTION</a:t>
            </a:r>
          </a:p>
        </p:txBody>
      </p:sp>
      <p:sp>
        <p:nvSpPr>
          <p:cNvPr id="25602" name="Rectangle 2"/>
          <p:cNvSpPr>
            <a:spLocks/>
          </p:cNvSpPr>
          <p:nvPr/>
        </p:nvSpPr>
        <p:spPr bwMode="auto">
          <a:xfrm>
            <a:off x="2697163" y="4248150"/>
            <a:ext cx="7596187" cy="863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altLang="ko-KR" sz="5000">
                <a:solidFill>
                  <a:schemeClr val="tx1"/>
                </a:solidFill>
                <a:latin typeface="Eurostar Regular Extended" charset="0"/>
                <a:ea typeface="굴림" charset="-127"/>
                <a:sym typeface="Eurostar Regular Extended" charset="0"/>
              </a:rPr>
              <a:t>MODERNA SERIES</a:t>
            </a:r>
          </a:p>
        </p:txBody>
      </p:sp>
      <p:sp>
        <p:nvSpPr>
          <p:cNvPr id="25603" name="Rectangle 3"/>
          <p:cNvSpPr>
            <a:spLocks/>
          </p:cNvSpPr>
          <p:nvPr/>
        </p:nvSpPr>
        <p:spPr bwMode="auto">
          <a:xfrm>
            <a:off x="2700338" y="6280150"/>
            <a:ext cx="7594600" cy="863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r>
              <a:rPr lang="en-US" altLang="ko-KR" sz="5000">
                <a:solidFill>
                  <a:schemeClr val="tx1"/>
                </a:solidFill>
                <a:latin typeface="Eurostar Regular Extended" charset="0"/>
                <a:ea typeface="굴림" charset="-127"/>
                <a:sym typeface="Eurostar Regular Extended" charset="0"/>
              </a:rPr>
              <a:t>PRIMAL SERIES</a:t>
            </a: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96120" presetClass="entr" presetSubtype="1989504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entr" presetSubtype="20455504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2" grpId="0" autoUpdateAnimBg="0"/>
      <p:bldP spid="25603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5400" y="3001963"/>
            <a:ext cx="13038138" cy="680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238500" y="-5029200"/>
            <a:ext cx="13500100" cy="9385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6627" name="Rectangle 3"/>
          <p:cNvSpPr>
            <a:spLocks noChangeArrowheads="1"/>
          </p:cNvSpPr>
          <p:nvPr>
            <p:ph type="title"/>
          </p:nvPr>
        </p:nvSpPr>
        <p:spPr>
          <a:xfrm>
            <a:off x="1270000" y="139700"/>
            <a:ext cx="10464800" cy="2438400"/>
          </a:xfrm>
          <a:ln/>
        </p:spPr>
        <p:txBody>
          <a:bodyPr/>
          <a:lstStyle/>
          <a:p>
            <a:r>
              <a:rPr lang="en-US" altLang="ko-KR" sz="6000">
                <a:latin typeface="Eurostar Regular Extended" charset="0"/>
                <a:ea typeface="굴림" charset="-127"/>
                <a:sym typeface="Eurostar Regular Extended" charset="0"/>
              </a:rPr>
              <a:t>MODERNA SERIES</a:t>
            </a:r>
          </a:p>
        </p:txBody>
      </p:sp>
      <p:sp>
        <p:nvSpPr>
          <p:cNvPr id="26628" name="Rectangle 4"/>
          <p:cNvSpPr>
            <a:spLocks/>
          </p:cNvSpPr>
          <p:nvPr/>
        </p:nvSpPr>
        <p:spPr bwMode="auto">
          <a:xfrm>
            <a:off x="0" y="2368550"/>
            <a:ext cx="12992100" cy="1181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r>
              <a:rPr lang="en-US" altLang="ko-KR" sz="3200">
                <a:solidFill>
                  <a:schemeClr val="tx1"/>
                </a:solidFill>
                <a:latin typeface="Eurostar Regular Extended" charset="0"/>
                <a:ea typeface="굴림" charset="-127"/>
                <a:sym typeface="Eurostar Regular Extended" charset="0"/>
              </a:rPr>
              <a:t>FIRST HEADPHONES IN THE WORLD</a:t>
            </a:r>
          </a:p>
          <a:p>
            <a:r>
              <a:rPr lang="en-US" altLang="ko-KR" sz="3200">
                <a:solidFill>
                  <a:schemeClr val="tx1"/>
                </a:solidFill>
                <a:latin typeface="Eurostar Regular Extended" charset="0"/>
                <a:ea typeface="굴림" charset="-127"/>
                <a:sym typeface="Eurostar Regular Extended" charset="0"/>
              </a:rPr>
              <a:t>TO USE CARBON FIBER FOR HOUSING</a:t>
            </a:r>
            <a:r>
              <a:rPr lang="en-US" altLang="ko-KR">
                <a:solidFill>
                  <a:schemeClr val="tx1"/>
                </a:solidFill>
                <a:latin typeface="Eurostar Regular Extended" charset="0"/>
                <a:ea typeface="굴림" charset="-127"/>
                <a:sym typeface="Eurostar Regular Extended" charset="0"/>
              </a:rPr>
              <a:t> </a:t>
            </a:r>
          </a:p>
        </p:txBody>
      </p:sp>
      <p:sp>
        <p:nvSpPr>
          <p:cNvPr id="26629" name="Rectangle 5"/>
          <p:cNvSpPr>
            <a:spLocks/>
          </p:cNvSpPr>
          <p:nvPr/>
        </p:nvSpPr>
        <p:spPr bwMode="auto">
          <a:xfrm>
            <a:off x="1633538" y="4221163"/>
            <a:ext cx="9715500" cy="596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r>
              <a:rPr lang="en-US" altLang="ko-KR" sz="3200">
                <a:solidFill>
                  <a:schemeClr val="tx1"/>
                </a:solidFill>
                <a:latin typeface="Eurostar Regular Extended" charset="0"/>
                <a:ea typeface="굴림" charset="-127"/>
                <a:sym typeface="Eurostar Regular Extended" charset="0"/>
              </a:rPr>
              <a:t>STRIKING COLOR COMBINATION</a:t>
            </a:r>
          </a:p>
        </p:txBody>
      </p:sp>
      <p:sp>
        <p:nvSpPr>
          <p:cNvPr id="26630" name="Rectangle 6"/>
          <p:cNvSpPr>
            <a:spLocks/>
          </p:cNvSpPr>
          <p:nvPr/>
        </p:nvSpPr>
        <p:spPr bwMode="auto">
          <a:xfrm>
            <a:off x="25400" y="5468938"/>
            <a:ext cx="12992100" cy="596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r>
              <a:rPr lang="en-US" altLang="ko-KR" sz="3200">
                <a:solidFill>
                  <a:schemeClr val="tx1"/>
                </a:solidFill>
                <a:latin typeface="Eurostar Regular Extended" charset="0"/>
                <a:ea typeface="굴림" charset="-127"/>
                <a:sym typeface="Eurostar Regular Extended" charset="0"/>
              </a:rPr>
              <a:t>PREVENTS SOUND LEAKAGE</a:t>
            </a:r>
          </a:p>
        </p:txBody>
      </p:sp>
      <p:sp>
        <p:nvSpPr>
          <p:cNvPr id="26631" name="Rectangle 7"/>
          <p:cNvSpPr>
            <a:spLocks/>
          </p:cNvSpPr>
          <p:nvPr/>
        </p:nvSpPr>
        <p:spPr bwMode="auto">
          <a:xfrm>
            <a:off x="279400" y="7988300"/>
            <a:ext cx="12484100" cy="596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r>
              <a:rPr lang="en-US" altLang="ko-KR" sz="3200">
                <a:solidFill>
                  <a:schemeClr val="tx1"/>
                </a:solidFill>
                <a:latin typeface="Eurostar Regular Extended" charset="0"/>
                <a:ea typeface="굴림" charset="-127"/>
                <a:sym typeface="Eurostar Regular Extended" charset="0"/>
              </a:rPr>
              <a:t>PROVIDES SUPERIOR SOUND QUALITY</a:t>
            </a:r>
          </a:p>
        </p:txBody>
      </p:sp>
      <p:sp>
        <p:nvSpPr>
          <p:cNvPr id="26632" name="Rectangle 8"/>
          <p:cNvSpPr>
            <a:spLocks/>
          </p:cNvSpPr>
          <p:nvPr/>
        </p:nvSpPr>
        <p:spPr bwMode="auto">
          <a:xfrm>
            <a:off x="4756150" y="6724650"/>
            <a:ext cx="3808413" cy="596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altLang="ko-KR" sz="3200">
                <a:solidFill>
                  <a:schemeClr val="tx1"/>
                </a:solidFill>
                <a:latin typeface="Eurostar Regular Extended" charset="0"/>
                <a:ea typeface="굴림" charset="-127"/>
                <a:sym typeface="Eurostar Regular Extended" charset="0"/>
              </a:rPr>
              <a:t>LIGHT WEIGHT</a:t>
            </a: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96120" presetClass="entr" presetSubtype="20456204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entr" presetSubtype="20456302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entr" presetSubtype="20456659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entr" presetSubtype="20456677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entr" presetSubtype="20457318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entr" presetSubtype="20457024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7" grpId="0" autoUpdateAnimBg="0"/>
      <p:bldP spid="26628" grpId="0" autoUpdateAnimBg="0"/>
      <p:bldP spid="26629" grpId="0" autoUpdateAnimBg="0"/>
      <p:bldP spid="26630" grpId="0" autoUpdateAnimBg="0"/>
      <p:bldP spid="26631" grpId="0" build="p" autoUpdateAnimBg="0"/>
      <p:bldP spid="26632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5100" y="-1739900"/>
            <a:ext cx="13004800" cy="10096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15900" y="6407150"/>
            <a:ext cx="3403600" cy="3359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81700" y="4924425"/>
            <a:ext cx="6807200" cy="49228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7652" name="Rectangle 4"/>
          <p:cNvSpPr>
            <a:spLocks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altLang="ko-KR" sz="6800">
                <a:latin typeface="Eurostar Regular Extended" charset="0"/>
                <a:ea typeface="굴림" charset="-127"/>
                <a:sym typeface="Eurostar Regular Extended" charset="0"/>
              </a:rPr>
              <a:t>PRIMAL SERIES</a:t>
            </a:r>
          </a:p>
        </p:txBody>
      </p:sp>
      <p:sp>
        <p:nvSpPr>
          <p:cNvPr id="27653" name="Rectangle 5"/>
          <p:cNvSpPr>
            <a:spLocks/>
          </p:cNvSpPr>
          <p:nvPr/>
        </p:nvSpPr>
        <p:spPr bwMode="auto">
          <a:xfrm>
            <a:off x="2286000" y="5284788"/>
            <a:ext cx="8418513" cy="685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altLang="ko-KR">
                <a:solidFill>
                  <a:schemeClr val="tx1"/>
                </a:solidFill>
                <a:latin typeface="Eurostar Regular Extended" charset="0"/>
                <a:ea typeface="굴림" charset="-127"/>
                <a:sym typeface="Eurostar Regular Extended" charset="0"/>
              </a:rPr>
              <a:t>HIGHEST CRAFTSMANSHIP</a:t>
            </a:r>
          </a:p>
        </p:txBody>
      </p:sp>
      <p:sp>
        <p:nvSpPr>
          <p:cNvPr id="27654" name="Rectangle 6"/>
          <p:cNvSpPr>
            <a:spLocks/>
          </p:cNvSpPr>
          <p:nvPr/>
        </p:nvSpPr>
        <p:spPr bwMode="auto">
          <a:xfrm>
            <a:off x="2017713" y="3913188"/>
            <a:ext cx="8955087" cy="685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altLang="ko-KR">
                <a:solidFill>
                  <a:schemeClr val="tx1"/>
                </a:solidFill>
                <a:latin typeface="Eurostar Regular Extended" charset="0"/>
                <a:ea typeface="굴림" charset="-127"/>
                <a:sym typeface="Eurostar Regular Extended" charset="0"/>
              </a:rPr>
              <a:t>UNCOMPROMISING QUALITY</a:t>
            </a:r>
          </a:p>
        </p:txBody>
      </p:sp>
      <p:sp>
        <p:nvSpPr>
          <p:cNvPr id="27655" name="Rectangle 7"/>
          <p:cNvSpPr>
            <a:spLocks/>
          </p:cNvSpPr>
          <p:nvPr/>
        </p:nvSpPr>
        <p:spPr bwMode="auto">
          <a:xfrm>
            <a:off x="1508125" y="6656388"/>
            <a:ext cx="9971088" cy="685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altLang="ko-KR">
                <a:solidFill>
                  <a:schemeClr val="tx1"/>
                </a:solidFill>
                <a:latin typeface="Eurostar Regular Extended" charset="0"/>
                <a:ea typeface="굴림" charset="-127"/>
                <a:sym typeface="Eurostar Regular Extended" charset="0"/>
              </a:rPr>
              <a:t>UNBELIEVABLE SOUND QUALITY</a:t>
            </a: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96120" presetClass="entr" presetSubtype="2045836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entr" presetSubtype="20458638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entr" presetSubtype="2045852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entr" presetSubtype="20458706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2" grpId="0" autoUpdateAnimBg="0"/>
      <p:bldP spid="27653" grpId="0" autoUpdateAnimBg="0"/>
      <p:bldP spid="27654" grpId="0" autoUpdateAnimBg="0"/>
      <p:bldP spid="27655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3213" y="1846263"/>
            <a:ext cx="12396787" cy="60563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8674" name="Picture 2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45600" y="1954213"/>
            <a:ext cx="2527300" cy="2311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8675" name="Rectangle 3"/>
          <p:cNvSpPr>
            <a:spLocks/>
          </p:cNvSpPr>
          <p:nvPr/>
        </p:nvSpPr>
        <p:spPr bwMode="auto">
          <a:xfrm>
            <a:off x="196850" y="8648700"/>
            <a:ext cx="12595225" cy="660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altLang="ko-KR" sz="3600">
                <a:solidFill>
                  <a:schemeClr val="tx1"/>
                </a:solidFill>
                <a:latin typeface="Eurostar Regular Extended" charset="0"/>
                <a:ea typeface="굴림" charset="-127"/>
                <a:sym typeface="Eurostar Regular Extended" charset="0"/>
              </a:rPr>
              <a:t>COUNTRIES WHERE PHIATON IS AVAILABLE</a:t>
            </a:r>
          </a:p>
        </p:txBody>
      </p:sp>
      <p:grpSp>
        <p:nvGrpSpPr>
          <p:cNvPr id="28676" name="Group 4"/>
          <p:cNvGrpSpPr>
            <a:grpSpLocks/>
          </p:cNvGrpSpPr>
          <p:nvPr/>
        </p:nvGrpSpPr>
        <p:grpSpPr bwMode="auto">
          <a:xfrm>
            <a:off x="1158875" y="4067175"/>
            <a:ext cx="1049338" cy="2457450"/>
            <a:chOff x="0" y="0"/>
            <a:chExt cx="661" cy="1548"/>
          </a:xfrm>
        </p:grpSpPr>
        <p:pic>
          <p:nvPicPr>
            <p:cNvPr id="28677" name="Picture 5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83" y="0"/>
              <a:ext cx="144" cy="14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50800" dir="2700000" algn="ctr" rotWithShape="0">
                <a:schemeClr val="bg2">
                  <a:alpha val="75000"/>
                </a:schemeClr>
              </a:outerShdw>
            </a:effectLst>
          </p:spPr>
        </p:pic>
        <p:sp>
          <p:nvSpPr>
            <p:cNvPr id="28678" name="Line 6"/>
            <p:cNvSpPr>
              <a:spLocks noChangeShapeType="1"/>
            </p:cNvSpPr>
            <p:nvPr/>
          </p:nvSpPr>
          <p:spPr bwMode="auto">
            <a:xfrm>
              <a:off x="547" y="112"/>
              <a:ext cx="0" cy="112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ko-KR" altLang="en-US"/>
            </a:p>
          </p:txBody>
        </p:sp>
        <p:sp>
          <p:nvSpPr>
            <p:cNvPr id="28679" name="Rectangle 7"/>
            <p:cNvSpPr>
              <a:spLocks/>
            </p:cNvSpPr>
            <p:nvPr/>
          </p:nvSpPr>
          <p:spPr bwMode="auto">
            <a:xfrm>
              <a:off x="0" y="1148"/>
              <a:ext cx="661" cy="4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altLang="ko-KR" sz="1800">
                  <a:solidFill>
                    <a:schemeClr val="tx1"/>
                  </a:solidFill>
                  <a:ea typeface="굴림" charset="-127"/>
                </a:rPr>
                <a:t>U.S.A.</a:t>
              </a:r>
            </a:p>
            <a:p>
              <a:r>
                <a:rPr lang="en-US" altLang="ko-KR" sz="1800">
                  <a:solidFill>
                    <a:schemeClr val="tx1"/>
                  </a:solidFill>
                  <a:ea typeface="굴림" charset="-127"/>
                </a:rPr>
                <a:t>JAN, 2008</a:t>
              </a:r>
            </a:p>
          </p:txBody>
        </p:sp>
      </p:grpSp>
      <p:grpSp>
        <p:nvGrpSpPr>
          <p:cNvPr id="28680" name="Group 8"/>
          <p:cNvGrpSpPr>
            <a:grpSpLocks/>
          </p:cNvGrpSpPr>
          <p:nvPr/>
        </p:nvGrpSpPr>
        <p:grpSpPr bwMode="auto">
          <a:xfrm>
            <a:off x="5054600" y="1660525"/>
            <a:ext cx="1011238" cy="2216150"/>
            <a:chOff x="0" y="0"/>
            <a:chExt cx="637" cy="1396"/>
          </a:xfrm>
        </p:grpSpPr>
        <p:pic>
          <p:nvPicPr>
            <p:cNvPr id="28681" name="Picture 9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93" y="1252"/>
              <a:ext cx="144" cy="14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28682" name="Line 10"/>
            <p:cNvSpPr>
              <a:spLocks noChangeShapeType="1"/>
            </p:cNvSpPr>
            <p:nvPr/>
          </p:nvSpPr>
          <p:spPr bwMode="auto">
            <a:xfrm>
              <a:off x="573" y="331"/>
              <a:ext cx="0" cy="95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ko-KR" altLang="en-US"/>
            </a:p>
          </p:txBody>
        </p:sp>
        <p:sp>
          <p:nvSpPr>
            <p:cNvPr id="28683" name="Rectangle 11"/>
            <p:cNvSpPr>
              <a:spLocks/>
            </p:cNvSpPr>
            <p:nvPr/>
          </p:nvSpPr>
          <p:spPr bwMode="auto">
            <a:xfrm>
              <a:off x="0" y="0"/>
              <a:ext cx="636" cy="4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altLang="ko-KR" sz="1800">
                  <a:solidFill>
                    <a:schemeClr val="tx1"/>
                  </a:solidFill>
                  <a:ea typeface="굴림" charset="-127"/>
                </a:rPr>
                <a:t>U.K.</a:t>
              </a:r>
            </a:p>
            <a:p>
              <a:r>
                <a:rPr lang="en-US" altLang="ko-KR" sz="1800">
                  <a:solidFill>
                    <a:schemeClr val="tx1"/>
                  </a:solidFill>
                  <a:ea typeface="굴림" charset="-127"/>
                </a:rPr>
                <a:t>May. 2010</a:t>
              </a:r>
            </a:p>
          </p:txBody>
        </p:sp>
      </p:grpSp>
      <p:grpSp>
        <p:nvGrpSpPr>
          <p:cNvPr id="28684" name="Group 12"/>
          <p:cNvGrpSpPr>
            <a:grpSpLocks/>
          </p:cNvGrpSpPr>
          <p:nvPr/>
        </p:nvGrpSpPr>
        <p:grpSpPr bwMode="auto">
          <a:xfrm>
            <a:off x="5338763" y="887413"/>
            <a:ext cx="1184275" cy="2989262"/>
            <a:chOff x="0" y="0"/>
            <a:chExt cx="745" cy="1882"/>
          </a:xfrm>
        </p:grpSpPr>
        <p:pic>
          <p:nvPicPr>
            <p:cNvPr id="28685" name="Picture 13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78" y="1738"/>
              <a:ext cx="144" cy="14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50800" dir="2700000" algn="ctr" rotWithShape="0">
                <a:schemeClr val="bg2">
                  <a:alpha val="75000"/>
                </a:schemeClr>
              </a:outerShdw>
            </a:effectLst>
          </p:spPr>
        </p:pic>
        <p:sp>
          <p:nvSpPr>
            <p:cNvPr id="28686" name="Line 14"/>
            <p:cNvSpPr>
              <a:spLocks noChangeShapeType="1"/>
            </p:cNvSpPr>
            <p:nvPr/>
          </p:nvSpPr>
          <p:spPr bwMode="auto">
            <a:xfrm>
              <a:off x="642" y="312"/>
              <a:ext cx="0" cy="1439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ko-KR" altLang="en-US"/>
            </a:p>
          </p:txBody>
        </p:sp>
        <p:sp>
          <p:nvSpPr>
            <p:cNvPr id="28687" name="Rectangle 15"/>
            <p:cNvSpPr>
              <a:spLocks/>
            </p:cNvSpPr>
            <p:nvPr/>
          </p:nvSpPr>
          <p:spPr bwMode="auto">
            <a:xfrm>
              <a:off x="0" y="0"/>
              <a:ext cx="745" cy="4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altLang="ko-KR" sz="1800">
                  <a:solidFill>
                    <a:schemeClr val="tx1"/>
                  </a:solidFill>
                  <a:ea typeface="굴림" charset="-127"/>
                </a:rPr>
                <a:t>GERMANY</a:t>
              </a:r>
            </a:p>
            <a:p>
              <a:r>
                <a:rPr lang="en-US" altLang="ko-KR" sz="1800">
                  <a:solidFill>
                    <a:schemeClr val="tx1"/>
                  </a:solidFill>
                  <a:ea typeface="굴림" charset="-127"/>
                </a:rPr>
                <a:t>May. 2009</a:t>
              </a:r>
            </a:p>
          </p:txBody>
        </p:sp>
      </p:grpSp>
      <p:grpSp>
        <p:nvGrpSpPr>
          <p:cNvPr id="28688" name="Group 16"/>
          <p:cNvGrpSpPr>
            <a:grpSpLocks/>
          </p:cNvGrpSpPr>
          <p:nvPr/>
        </p:nvGrpSpPr>
        <p:grpSpPr bwMode="auto">
          <a:xfrm>
            <a:off x="5329238" y="4003675"/>
            <a:ext cx="984250" cy="2378075"/>
            <a:chOff x="0" y="0"/>
            <a:chExt cx="619" cy="1498"/>
          </a:xfrm>
        </p:grpSpPr>
        <p:sp>
          <p:nvSpPr>
            <p:cNvPr id="28689" name="Line 17"/>
            <p:cNvSpPr>
              <a:spLocks noChangeShapeType="1"/>
            </p:cNvSpPr>
            <p:nvPr/>
          </p:nvSpPr>
          <p:spPr bwMode="auto">
            <a:xfrm>
              <a:off x="480" y="40"/>
              <a:ext cx="0" cy="112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ko-KR" altLang="en-US"/>
            </a:p>
          </p:txBody>
        </p:sp>
        <p:sp>
          <p:nvSpPr>
            <p:cNvPr id="28690" name="Rectangle 18"/>
            <p:cNvSpPr>
              <a:spLocks/>
            </p:cNvSpPr>
            <p:nvPr/>
          </p:nvSpPr>
          <p:spPr bwMode="auto">
            <a:xfrm>
              <a:off x="0" y="1098"/>
              <a:ext cx="619" cy="4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altLang="ko-KR" sz="1800">
                  <a:solidFill>
                    <a:schemeClr val="tx1"/>
                  </a:solidFill>
                  <a:ea typeface="굴림" charset="-127"/>
                </a:rPr>
                <a:t>FRANCE</a:t>
              </a:r>
            </a:p>
            <a:p>
              <a:r>
                <a:rPr lang="en-US" altLang="ko-KR" sz="1800">
                  <a:solidFill>
                    <a:schemeClr val="tx1"/>
                  </a:solidFill>
                  <a:ea typeface="굴림" charset="-127"/>
                </a:rPr>
                <a:t>Sep. 2009</a:t>
              </a:r>
            </a:p>
          </p:txBody>
        </p:sp>
        <p:pic>
          <p:nvPicPr>
            <p:cNvPr id="28691" name="Picture 19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408" y="0"/>
              <a:ext cx="144" cy="14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grpSp>
        <p:nvGrpSpPr>
          <p:cNvPr id="28692" name="Group 20"/>
          <p:cNvGrpSpPr>
            <a:grpSpLocks/>
          </p:cNvGrpSpPr>
          <p:nvPr/>
        </p:nvGrpSpPr>
        <p:grpSpPr bwMode="auto">
          <a:xfrm>
            <a:off x="6561138" y="1373188"/>
            <a:ext cx="1087437" cy="2020887"/>
            <a:chOff x="0" y="0"/>
            <a:chExt cx="684" cy="1272"/>
          </a:xfrm>
        </p:grpSpPr>
        <p:sp>
          <p:nvSpPr>
            <p:cNvPr id="28693" name="Line 21"/>
            <p:cNvSpPr>
              <a:spLocks noChangeShapeType="1"/>
            </p:cNvSpPr>
            <p:nvPr/>
          </p:nvSpPr>
          <p:spPr bwMode="auto">
            <a:xfrm>
              <a:off x="96" y="381"/>
              <a:ext cx="0" cy="83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ko-KR" altLang="en-US"/>
            </a:p>
          </p:txBody>
        </p:sp>
        <p:sp>
          <p:nvSpPr>
            <p:cNvPr id="28694" name="Rectangle 22"/>
            <p:cNvSpPr>
              <a:spLocks/>
            </p:cNvSpPr>
            <p:nvPr/>
          </p:nvSpPr>
          <p:spPr bwMode="auto">
            <a:xfrm>
              <a:off x="0" y="0"/>
              <a:ext cx="684" cy="4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altLang="ko-KR" sz="1800">
                  <a:solidFill>
                    <a:schemeClr val="tx1"/>
                  </a:solidFill>
                  <a:ea typeface="굴림" charset="-127"/>
                </a:rPr>
                <a:t>NORWAY</a:t>
              </a:r>
            </a:p>
            <a:p>
              <a:r>
                <a:rPr lang="en-US" altLang="ko-KR" sz="1800">
                  <a:solidFill>
                    <a:schemeClr val="tx1"/>
                  </a:solidFill>
                  <a:ea typeface="굴림" charset="-127"/>
                </a:rPr>
                <a:t>Jul. 2009</a:t>
              </a:r>
            </a:p>
          </p:txBody>
        </p:sp>
        <p:pic>
          <p:nvPicPr>
            <p:cNvPr id="28695" name="Picture 23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24" y="1128"/>
              <a:ext cx="144" cy="14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grpSp>
        <p:nvGrpSpPr>
          <p:cNvPr id="28696" name="Group 24"/>
          <p:cNvGrpSpPr>
            <a:grpSpLocks/>
          </p:cNvGrpSpPr>
          <p:nvPr/>
        </p:nvGrpSpPr>
        <p:grpSpPr bwMode="auto">
          <a:xfrm>
            <a:off x="9631363" y="4308475"/>
            <a:ext cx="1019175" cy="2693988"/>
            <a:chOff x="0" y="0"/>
            <a:chExt cx="642" cy="1696"/>
          </a:xfrm>
        </p:grpSpPr>
        <p:pic>
          <p:nvPicPr>
            <p:cNvPr id="28697" name="Picture 25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498" y="0"/>
              <a:ext cx="144" cy="14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50800" dir="2700000" algn="ctr" rotWithShape="0">
                <a:schemeClr val="bg2">
                  <a:alpha val="75000"/>
                </a:schemeClr>
              </a:outerShdw>
            </a:effectLst>
          </p:spPr>
        </p:pic>
        <p:sp>
          <p:nvSpPr>
            <p:cNvPr id="28698" name="Line 26"/>
            <p:cNvSpPr>
              <a:spLocks noChangeShapeType="1"/>
            </p:cNvSpPr>
            <p:nvPr/>
          </p:nvSpPr>
          <p:spPr bwMode="auto">
            <a:xfrm>
              <a:off x="570" y="152"/>
              <a:ext cx="0" cy="122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ko-KR" altLang="en-US"/>
            </a:p>
          </p:txBody>
        </p:sp>
        <p:sp>
          <p:nvSpPr>
            <p:cNvPr id="28699" name="Rectangle 27"/>
            <p:cNvSpPr>
              <a:spLocks/>
            </p:cNvSpPr>
            <p:nvPr/>
          </p:nvSpPr>
          <p:spPr bwMode="auto">
            <a:xfrm>
              <a:off x="0" y="1296"/>
              <a:ext cx="619" cy="4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altLang="ko-KR" sz="1800">
                  <a:solidFill>
                    <a:schemeClr val="tx1"/>
                  </a:solidFill>
                  <a:ea typeface="굴림" charset="-127"/>
                </a:rPr>
                <a:t>KOREA</a:t>
              </a:r>
            </a:p>
            <a:p>
              <a:r>
                <a:rPr lang="en-US" altLang="ko-KR" sz="1800">
                  <a:solidFill>
                    <a:schemeClr val="tx1"/>
                  </a:solidFill>
                  <a:ea typeface="굴림" charset="-127"/>
                </a:rPr>
                <a:t>Sep. 2008</a:t>
              </a:r>
            </a:p>
          </p:txBody>
        </p:sp>
      </p:grpSp>
      <p:grpSp>
        <p:nvGrpSpPr>
          <p:cNvPr id="28700" name="Group 28"/>
          <p:cNvGrpSpPr>
            <a:grpSpLocks/>
          </p:cNvGrpSpPr>
          <p:nvPr/>
        </p:nvGrpSpPr>
        <p:grpSpPr bwMode="auto">
          <a:xfrm>
            <a:off x="10118725" y="4295775"/>
            <a:ext cx="1001713" cy="3397250"/>
            <a:chOff x="0" y="0"/>
            <a:chExt cx="631" cy="2140"/>
          </a:xfrm>
        </p:grpSpPr>
        <p:pic>
          <p:nvPicPr>
            <p:cNvPr id="28701" name="Picture 29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487" y="0"/>
              <a:ext cx="144" cy="14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50800" dir="2700000" algn="ctr" rotWithShape="0">
                <a:schemeClr val="bg2">
                  <a:alpha val="75000"/>
                </a:schemeClr>
              </a:outerShdw>
            </a:effectLst>
          </p:spPr>
        </p:pic>
        <p:sp>
          <p:nvSpPr>
            <p:cNvPr id="28702" name="Line 30"/>
            <p:cNvSpPr>
              <a:spLocks noChangeShapeType="1"/>
            </p:cNvSpPr>
            <p:nvPr/>
          </p:nvSpPr>
          <p:spPr bwMode="auto">
            <a:xfrm>
              <a:off x="559" y="144"/>
              <a:ext cx="0" cy="167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ko-KR" altLang="en-US"/>
            </a:p>
          </p:txBody>
        </p:sp>
        <p:sp>
          <p:nvSpPr>
            <p:cNvPr id="28703" name="Rectangle 31"/>
            <p:cNvSpPr>
              <a:spLocks/>
            </p:cNvSpPr>
            <p:nvPr/>
          </p:nvSpPr>
          <p:spPr bwMode="auto">
            <a:xfrm>
              <a:off x="0" y="1740"/>
              <a:ext cx="627" cy="4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altLang="ko-KR" sz="1800">
                  <a:solidFill>
                    <a:schemeClr val="tx1"/>
                  </a:solidFill>
                  <a:ea typeface="굴림" charset="-127"/>
                </a:rPr>
                <a:t>JAPAN</a:t>
              </a:r>
            </a:p>
            <a:p>
              <a:r>
                <a:rPr lang="en-US" altLang="ko-KR" sz="1800">
                  <a:solidFill>
                    <a:schemeClr val="tx1"/>
                  </a:solidFill>
                  <a:ea typeface="굴림" charset="-127"/>
                </a:rPr>
                <a:t>Apr. 2009</a:t>
              </a:r>
            </a:p>
          </p:txBody>
        </p:sp>
      </p:grpSp>
      <p:pic>
        <p:nvPicPr>
          <p:cNvPr id="28704" name="Picture 32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-1778000" y="0"/>
            <a:ext cx="14681200" cy="9753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grpSp>
        <p:nvGrpSpPr>
          <p:cNvPr id="28705" name="Group 33"/>
          <p:cNvGrpSpPr>
            <a:grpSpLocks/>
          </p:cNvGrpSpPr>
          <p:nvPr/>
        </p:nvGrpSpPr>
        <p:grpSpPr bwMode="auto">
          <a:xfrm>
            <a:off x="1454150" y="3778250"/>
            <a:ext cx="10082213" cy="2171700"/>
            <a:chOff x="0" y="0"/>
            <a:chExt cx="6351" cy="1368"/>
          </a:xfrm>
        </p:grpSpPr>
        <p:sp>
          <p:nvSpPr>
            <p:cNvPr id="28706" name="Rectangle 34"/>
            <p:cNvSpPr>
              <a:spLocks/>
            </p:cNvSpPr>
            <p:nvPr/>
          </p:nvSpPr>
          <p:spPr bwMode="auto">
            <a:xfrm>
              <a:off x="1359" y="0"/>
              <a:ext cx="3633" cy="52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altLang="ko-KR" sz="4800">
                  <a:solidFill>
                    <a:schemeClr val="tx1"/>
                  </a:solidFill>
                  <a:latin typeface="Eurostar Regular Extended" charset="0"/>
                  <a:ea typeface="굴림" charset="-127"/>
                  <a:sym typeface="Eurostar Regular Extended" charset="0"/>
                </a:rPr>
                <a:t>AUGUST 2010</a:t>
              </a:r>
            </a:p>
          </p:txBody>
        </p:sp>
        <p:sp>
          <p:nvSpPr>
            <p:cNvPr id="28707" name="Rectangle 35"/>
            <p:cNvSpPr>
              <a:spLocks/>
            </p:cNvSpPr>
            <p:nvPr/>
          </p:nvSpPr>
          <p:spPr bwMode="auto">
            <a:xfrm>
              <a:off x="0" y="848"/>
              <a:ext cx="6351" cy="52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altLang="ko-KR" sz="4800">
                  <a:solidFill>
                    <a:schemeClr val="tx1"/>
                  </a:solidFill>
                  <a:latin typeface="Eurostar Regular Extended" charset="0"/>
                  <a:ea typeface="굴림" charset="-127"/>
                  <a:sym typeface="Eurostar Regular Extended" charset="0"/>
                </a:rPr>
                <a:t>NOW AVAILABLE IN CHINA</a:t>
              </a:r>
            </a:p>
          </p:txBody>
        </p:sp>
      </p:grp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96120" presetClass="entr" presetSubtype="20459766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entr" presetSubtype="2128728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entr" presetSubtype="21287605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entr" presetSubtype="21286330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entr" presetSubtype="21286944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entr" presetSubtype="2128661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entr" presetSubtype="2046022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entr" presetSubtype="20459594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entr" presetSubtype="21287924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0" presetClass="entr" presetSubtype="21287708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/>
          <p:cNvSpPr>
            <a:spLocks noChangeArrowheads="1"/>
          </p:cNvSpPr>
          <p:nvPr>
            <p:ph type="title"/>
          </p:nvPr>
        </p:nvSpPr>
        <p:spPr>
          <a:xfrm>
            <a:off x="381000" y="-241300"/>
            <a:ext cx="12242800" cy="2438400"/>
          </a:xfrm>
          <a:ln/>
        </p:spPr>
        <p:txBody>
          <a:bodyPr/>
          <a:lstStyle/>
          <a:p>
            <a:r>
              <a:rPr lang="en-US" altLang="ko-KR" sz="6400">
                <a:latin typeface="Eurostar Regular Extended" charset="0"/>
                <a:ea typeface="굴림" charset="-127"/>
                <a:sym typeface="Eurostar Regular Extended" charset="0"/>
              </a:rPr>
              <a:t>PREVIOUS EVENTS</a:t>
            </a:r>
          </a:p>
        </p:txBody>
      </p:sp>
      <p:sp>
        <p:nvSpPr>
          <p:cNvPr id="29698" name="Rectangle 2"/>
          <p:cNvSpPr>
            <a:spLocks/>
          </p:cNvSpPr>
          <p:nvPr/>
        </p:nvSpPr>
        <p:spPr bwMode="auto">
          <a:xfrm>
            <a:off x="4367213" y="1746250"/>
            <a:ext cx="4259262" cy="863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altLang="ko-KR" sz="5000">
                <a:solidFill>
                  <a:schemeClr val="tx1"/>
                </a:solidFill>
                <a:latin typeface="Eurostar Regular Extended" charset="0"/>
                <a:ea typeface="굴림" charset="-127"/>
                <a:sym typeface="Eurostar Regular Extended" charset="0"/>
              </a:rPr>
              <a:t>CES 2008</a:t>
            </a:r>
          </a:p>
        </p:txBody>
      </p:sp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53200" y="3582988"/>
            <a:ext cx="6288088" cy="47164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9088" y="3581400"/>
            <a:ext cx="6289675" cy="47164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dissolv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9700" y="2654300"/>
            <a:ext cx="7620000" cy="5080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24800" y="2628900"/>
            <a:ext cx="5029200" cy="7073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30723" name="Rectangle 3"/>
          <p:cNvSpPr>
            <a:spLocks/>
          </p:cNvSpPr>
          <p:nvPr/>
        </p:nvSpPr>
        <p:spPr bwMode="auto">
          <a:xfrm>
            <a:off x="1890713" y="584200"/>
            <a:ext cx="9488487" cy="1778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altLang="ko-KR" sz="3600">
                <a:solidFill>
                  <a:schemeClr val="tx1"/>
                </a:solidFill>
                <a:latin typeface="Eurostar Regular Extended" charset="0"/>
                <a:ea typeface="굴림" charset="-127"/>
                <a:sym typeface="Eurostar Regular Extended" charset="0"/>
              </a:rPr>
              <a:t>BURTON CLASSIC</a:t>
            </a:r>
          </a:p>
          <a:p>
            <a:r>
              <a:rPr lang="en-US" altLang="ko-KR" sz="3600">
                <a:solidFill>
                  <a:schemeClr val="tx1"/>
                </a:solidFill>
                <a:latin typeface="Eurostar Regular Extended" charset="0"/>
                <a:ea typeface="굴림" charset="-127"/>
                <a:sym typeface="Eurostar Regular Extended" charset="0"/>
              </a:rPr>
              <a:t>SNOWBOARDING COMPETITION</a:t>
            </a:r>
          </a:p>
          <a:p>
            <a:r>
              <a:rPr lang="en-US" altLang="ko-KR" sz="3600">
                <a:solidFill>
                  <a:schemeClr val="tx1"/>
                </a:solidFill>
                <a:latin typeface="Eurostar Regular Extended" charset="0"/>
                <a:ea typeface="굴림" charset="-127"/>
                <a:sym typeface="Eurostar Regular Extended" charset="0"/>
              </a:rPr>
              <a:t>KOREA, 2008</a:t>
            </a:r>
          </a:p>
        </p:txBody>
      </p:sp>
    </p:spTree>
  </p:cSld>
  <p:clrMapOvr>
    <a:masterClrMapping/>
  </p:clrMapOvr>
  <p:transition spd="med">
    <p:dissolv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>
            <a:spLocks noChangeArrowheads="1"/>
          </p:cNvSpPr>
          <p:nvPr>
            <p:ph type="title"/>
          </p:nvPr>
        </p:nvSpPr>
        <p:spPr>
          <a:xfrm>
            <a:off x="1270000" y="-520700"/>
            <a:ext cx="10464800" cy="2438400"/>
          </a:xfrm>
          <a:ln/>
        </p:spPr>
        <p:txBody>
          <a:bodyPr/>
          <a:lstStyle/>
          <a:p>
            <a:r>
              <a:rPr lang="en-US" altLang="ko-KR" sz="3600">
                <a:latin typeface="Eurostar Regular Extended" charset="0"/>
                <a:ea typeface="굴림" charset="-127"/>
                <a:sym typeface="Eurostar Regular Extended" charset="0"/>
              </a:rPr>
              <a:t>BMW Z4 LAUNCING EVENT</a:t>
            </a: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59500" y="2895600"/>
            <a:ext cx="6553200" cy="4914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5600" y="1917700"/>
            <a:ext cx="5562600" cy="7413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31748" name="Rectangle 4"/>
          <p:cNvSpPr>
            <a:spLocks/>
          </p:cNvSpPr>
          <p:nvPr/>
        </p:nvSpPr>
        <p:spPr bwMode="auto">
          <a:xfrm>
            <a:off x="3340100" y="1130300"/>
            <a:ext cx="6538913" cy="685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altLang="ko-KR">
                <a:solidFill>
                  <a:schemeClr val="tx1"/>
                </a:solidFill>
                <a:latin typeface="Eurostar Regular Extended" charset="0"/>
                <a:ea typeface="굴림" charset="-127"/>
                <a:sym typeface="Eurostar Regular Extended" charset="0"/>
              </a:rPr>
              <a:t>SEOUL, KOREA 2009</a:t>
            </a:r>
          </a:p>
        </p:txBody>
      </p:sp>
    </p:spTree>
  </p:cSld>
  <p:clrMapOvr>
    <a:masterClrMapping/>
  </p:clrMapOvr>
  <p:transition spd="med">
    <p:dissolv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"/>
          <p:cNvSpPr>
            <a:spLocks noChangeArrowheads="1"/>
          </p:cNvSpPr>
          <p:nvPr>
            <p:ph type="title"/>
          </p:nvPr>
        </p:nvSpPr>
        <p:spPr>
          <a:xfrm>
            <a:off x="698500" y="107950"/>
            <a:ext cx="11607800" cy="2705100"/>
          </a:xfrm>
          <a:ln/>
        </p:spPr>
        <p:txBody>
          <a:bodyPr/>
          <a:lstStyle/>
          <a:p>
            <a:r>
              <a:rPr lang="en-US" altLang="ko-KR" sz="5000">
                <a:latin typeface="Eurostar Regular Extended" charset="0"/>
                <a:ea typeface="굴림" charset="-127"/>
                <a:sym typeface="Eurostar Regular Extended" charset="0"/>
              </a:rPr>
              <a:t>GERMANY HIGH END SHOW</a:t>
            </a: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3354388"/>
            <a:ext cx="3048000" cy="40624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92500" y="3390900"/>
            <a:ext cx="5105400" cy="29670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742363" y="3352800"/>
            <a:ext cx="4075112" cy="41544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32773" name="Rectangle 5"/>
          <p:cNvSpPr>
            <a:spLocks/>
          </p:cNvSpPr>
          <p:nvPr/>
        </p:nvSpPr>
        <p:spPr bwMode="auto">
          <a:xfrm>
            <a:off x="3522663" y="2032000"/>
            <a:ext cx="5948362" cy="825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altLang="ko-KR" sz="4800">
                <a:solidFill>
                  <a:schemeClr val="tx1"/>
                </a:solidFill>
                <a:latin typeface="Eurostar Regular Extended" charset="0"/>
                <a:ea typeface="굴림" charset="-127"/>
                <a:sym typeface="Eurostar Regular Extended" charset="0"/>
              </a:rPr>
              <a:t>MUNICH, 2009</a:t>
            </a:r>
          </a:p>
        </p:txBody>
      </p:sp>
    </p:spTree>
  </p:cSld>
  <p:clrMapOvr>
    <a:masterClrMapping/>
  </p:clrMapOvr>
  <p:transition spd="med">
    <p:dissolv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>
            <a:spLocks noChangeArrowheads="1"/>
          </p:cNvSpPr>
          <p:nvPr>
            <p:ph type="title"/>
          </p:nvPr>
        </p:nvSpPr>
        <p:spPr>
          <a:xfrm>
            <a:off x="1270000" y="-558800"/>
            <a:ext cx="10464800" cy="2438400"/>
          </a:xfrm>
          <a:ln/>
        </p:spPr>
        <p:txBody>
          <a:bodyPr/>
          <a:lstStyle/>
          <a:p>
            <a:r>
              <a:rPr lang="en-US" altLang="ko-KR" sz="4800">
                <a:latin typeface="Eurostar Regular Extended" charset="0"/>
                <a:ea typeface="굴림" charset="-127"/>
                <a:sym typeface="Eurostar Regular Extended" charset="0"/>
              </a:rPr>
              <a:t>NIKE SPORTSWEAR</a:t>
            </a:r>
          </a:p>
        </p:txBody>
      </p:sp>
      <p:sp>
        <p:nvSpPr>
          <p:cNvPr id="33794" name="Rectangle 2"/>
          <p:cNvSpPr>
            <a:spLocks/>
          </p:cNvSpPr>
          <p:nvPr/>
        </p:nvSpPr>
        <p:spPr bwMode="auto">
          <a:xfrm>
            <a:off x="1185863" y="1193800"/>
            <a:ext cx="10618787" cy="685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altLang="ko-KR" sz="3600">
                <a:solidFill>
                  <a:schemeClr val="tx1"/>
                </a:solidFill>
                <a:latin typeface="Eurostar Regular Extended" charset="0"/>
                <a:ea typeface="굴림" charset="-127"/>
                <a:sym typeface="Eurostar Regular Extended" charset="0"/>
              </a:rPr>
              <a:t>FALL LINE LAUNCHING EVENT</a:t>
            </a:r>
            <a:r>
              <a:rPr lang="en-US" altLang="ko-KR">
                <a:solidFill>
                  <a:schemeClr val="tx1"/>
                </a:solidFill>
                <a:latin typeface="Eurostar Regular Extended" charset="0"/>
                <a:ea typeface="굴림" charset="-127"/>
                <a:sym typeface="Eurostar Regular Extended" charset="0"/>
              </a:rPr>
              <a:t>  2009</a:t>
            </a:r>
          </a:p>
        </p:txBody>
      </p:sp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83200" y="3127375"/>
            <a:ext cx="7505700" cy="5003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1300" y="2235200"/>
            <a:ext cx="4765675" cy="7150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dissolv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endParaRPr lang="ko-KR" altLang="en-US">
              <a:ea typeface="굴림" charset="-127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93900" y="-584200"/>
            <a:ext cx="14973300" cy="9753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6387" name="Rectangle 3"/>
          <p:cNvSpPr>
            <a:spLocks/>
          </p:cNvSpPr>
          <p:nvPr/>
        </p:nvSpPr>
        <p:spPr bwMode="auto">
          <a:xfrm>
            <a:off x="0" y="830263"/>
            <a:ext cx="12992100" cy="1270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r>
              <a:rPr lang="en-US" altLang="ko-KR">
                <a:solidFill>
                  <a:schemeClr val="tx1"/>
                </a:solidFill>
                <a:latin typeface="Eurostar Regular Extended" charset="0"/>
                <a:ea typeface="굴림" charset="-127"/>
                <a:sym typeface="Eurostar Regular Extended" charset="0"/>
              </a:rPr>
              <a:t>WE WOULD LIKE TO THANK YOU FOR HOSTING OUR GRACIOUS EVENT</a:t>
            </a:r>
          </a:p>
        </p:txBody>
      </p:sp>
    </p:spTree>
  </p:cSld>
  <p:clrMapOvr>
    <a:masterClrMapping/>
  </p:clrMapOvr>
  <p:transition spd="slow">
    <p:dissolv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>
            <a:spLocks noChangeArrowheads="1"/>
          </p:cNvSpPr>
          <p:nvPr>
            <p:ph type="title"/>
          </p:nvPr>
        </p:nvSpPr>
        <p:spPr>
          <a:xfrm>
            <a:off x="850900" y="-457200"/>
            <a:ext cx="11303000" cy="2654300"/>
          </a:xfrm>
          <a:ln/>
        </p:spPr>
        <p:txBody>
          <a:bodyPr/>
          <a:lstStyle/>
          <a:p>
            <a:r>
              <a:rPr lang="en-US" altLang="ko-KR" sz="4000">
                <a:latin typeface="Eurostar Regular Extended" charset="0"/>
                <a:ea typeface="굴림" charset="-127"/>
                <a:sym typeface="Eurostar Regular Extended" charset="0"/>
              </a:rPr>
              <a:t>UNIVERSITY OF CALIFORNIA IRVINE</a:t>
            </a:r>
          </a:p>
        </p:txBody>
      </p:sp>
      <p:sp>
        <p:nvSpPr>
          <p:cNvPr id="34818" name="Rectangle 2"/>
          <p:cNvSpPr>
            <a:spLocks/>
          </p:cNvSpPr>
          <p:nvPr/>
        </p:nvSpPr>
        <p:spPr bwMode="auto">
          <a:xfrm>
            <a:off x="3175000" y="1371600"/>
            <a:ext cx="6640513" cy="711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altLang="ko-KR" sz="4000">
                <a:solidFill>
                  <a:schemeClr val="tx1"/>
                </a:solidFill>
                <a:latin typeface="Eurostar Regular Extended" charset="0"/>
                <a:ea typeface="굴림" charset="-127"/>
                <a:sym typeface="Eurostar Regular Extended" charset="0"/>
              </a:rPr>
              <a:t>PHIATON DAY, 2009</a:t>
            </a:r>
          </a:p>
        </p:txBody>
      </p:sp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5100" y="2806700"/>
            <a:ext cx="5880100" cy="44100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83300" y="2806700"/>
            <a:ext cx="6807200" cy="5105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dissolv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>
            <a:spLocks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altLang="ko-KR" sz="3600">
                <a:latin typeface="Eurostar Regular Extended" charset="0"/>
                <a:ea typeface="굴림" charset="-127"/>
                <a:sym typeface="Eurostar Regular Extended" charset="0"/>
              </a:rPr>
              <a:t>GAP 1969 PREMIUM JEAN LAUNCHING EVENT</a:t>
            </a:r>
            <a:br>
              <a:rPr lang="en-US" altLang="ko-KR" sz="3600">
                <a:latin typeface="Eurostar Regular Extended" charset="0"/>
                <a:ea typeface="굴림" charset="-127"/>
                <a:sym typeface="Eurostar Regular Extended" charset="0"/>
              </a:rPr>
            </a:br>
            <a:r>
              <a:rPr lang="en-US" altLang="ko-KR" sz="3600">
                <a:latin typeface="Eurostar Regular Extended" charset="0"/>
                <a:ea typeface="굴림" charset="-127"/>
                <a:sym typeface="Eurostar Regular Extended" charset="0"/>
              </a:rPr>
              <a:t>SEOUL, KOREA 2009</a:t>
            </a:r>
            <a:br>
              <a:rPr lang="en-US" altLang="ko-KR" sz="3600">
                <a:latin typeface="Eurostar Regular Extended" charset="0"/>
                <a:ea typeface="굴림" charset="-127"/>
                <a:sym typeface="Eurostar Regular Extended" charset="0"/>
              </a:rPr>
            </a:br>
            <a:endParaRPr lang="en-US" altLang="ko-KR" sz="3600">
              <a:latin typeface="Eurostar Regular Extended" charset="0"/>
              <a:ea typeface="굴림" charset="-127"/>
              <a:sym typeface="Eurostar Regular Extended" charset="0"/>
            </a:endParaRP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7013" y="2209800"/>
            <a:ext cx="5411787" cy="7213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05500" y="2806700"/>
            <a:ext cx="7505700" cy="56292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dissolv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1"/>
          <p:cNvPicPr>
            <a:picLocks noChangeAspect="1" noChangeArrowheads="1"/>
          </p:cNvPicPr>
          <p:nvPr/>
        </p:nvPicPr>
        <p:blipFill>
          <a:blip r:embed="rId2"/>
          <a:srcRect l="16444" t="28424" r="22966"/>
          <a:stretch>
            <a:fillRect/>
          </a:stretch>
        </p:blipFill>
        <p:spPr bwMode="auto">
          <a:xfrm>
            <a:off x="1549400" y="5600700"/>
            <a:ext cx="4406900" cy="39084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45275" y="1993900"/>
            <a:ext cx="5435600" cy="7239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36867" name="Rectangle 3"/>
          <p:cNvSpPr>
            <a:spLocks/>
          </p:cNvSpPr>
          <p:nvPr/>
        </p:nvSpPr>
        <p:spPr bwMode="auto">
          <a:xfrm>
            <a:off x="2725738" y="647700"/>
            <a:ext cx="7539037" cy="660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altLang="ko-KR" sz="3600">
                <a:solidFill>
                  <a:schemeClr val="tx1"/>
                </a:solidFill>
                <a:latin typeface="Eurostar Regular Extended" charset="0"/>
                <a:ea typeface="굴림" charset="-127"/>
                <a:sym typeface="Eurostar Regular Extended" charset="0"/>
              </a:rPr>
              <a:t>WIRED STORE NYC, 2009</a:t>
            </a:r>
          </a:p>
        </p:txBody>
      </p:sp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4"/>
          <a:srcRect l="3302" t="15836" r="18977" b="24339"/>
          <a:stretch>
            <a:fillRect/>
          </a:stretch>
        </p:blipFill>
        <p:spPr bwMode="auto">
          <a:xfrm>
            <a:off x="0" y="1993900"/>
            <a:ext cx="5954713" cy="3441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dissolv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/>
          <p:cNvSpPr>
            <a:spLocks noChangeArrowheads="1"/>
          </p:cNvSpPr>
          <p:nvPr>
            <p:ph type="title"/>
          </p:nvPr>
        </p:nvSpPr>
        <p:spPr>
          <a:xfrm>
            <a:off x="1270000" y="139700"/>
            <a:ext cx="10464800" cy="2438400"/>
          </a:xfrm>
          <a:ln/>
        </p:spPr>
        <p:txBody>
          <a:bodyPr/>
          <a:lstStyle/>
          <a:p>
            <a:r>
              <a:rPr lang="en-US" altLang="ko-KR" sz="4800">
                <a:latin typeface="Eurostar Regular Extended" charset="0"/>
                <a:ea typeface="굴림" charset="-127"/>
                <a:sym typeface="Eurostar Regular Extended" charset="0"/>
              </a:rPr>
              <a:t>VOLCOM ARTIST CD RELEASE PARTY</a:t>
            </a:r>
            <a:br>
              <a:rPr lang="en-US" altLang="ko-KR" sz="4800">
                <a:latin typeface="Eurostar Regular Extended" charset="0"/>
                <a:ea typeface="굴림" charset="-127"/>
                <a:sym typeface="Eurostar Regular Extended" charset="0"/>
              </a:rPr>
            </a:br>
            <a:endParaRPr lang="en-US" altLang="ko-KR" sz="3600">
              <a:latin typeface="Eurostar Regular Extended" charset="0"/>
              <a:ea typeface="굴림" charset="-127"/>
              <a:sym typeface="Eurostar Regular Extended" charset="0"/>
            </a:endParaRPr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4625" y="3124200"/>
            <a:ext cx="7353300" cy="49926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45400" y="3117850"/>
            <a:ext cx="6032500" cy="6851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37892" name="Rectangle 4"/>
          <p:cNvSpPr>
            <a:spLocks/>
          </p:cNvSpPr>
          <p:nvPr/>
        </p:nvSpPr>
        <p:spPr bwMode="auto">
          <a:xfrm>
            <a:off x="3400425" y="1917700"/>
            <a:ext cx="6202363" cy="660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altLang="ko-KR" sz="3600">
                <a:solidFill>
                  <a:schemeClr val="tx1"/>
                </a:solidFill>
                <a:latin typeface="Eurostar Regular Extended" charset="0"/>
                <a:ea typeface="굴림" charset="-127"/>
                <a:sym typeface="Eurostar Regular Extended" charset="0"/>
              </a:rPr>
              <a:t>SEOUL, KOREA 2009</a:t>
            </a:r>
          </a:p>
        </p:txBody>
      </p:sp>
    </p:spTree>
  </p:cSld>
  <p:clrMapOvr>
    <a:masterClrMapping/>
  </p:clrMapOvr>
  <p:transition spd="med">
    <p:dissolv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1"/>
          <p:cNvSpPr>
            <a:spLocks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altLang="ko-KR" sz="3600">
                <a:latin typeface="Eurostar Regular Extended" charset="0"/>
                <a:ea typeface="굴림" charset="-127"/>
                <a:sym typeface="Eurostar Regular Extended" charset="0"/>
              </a:rPr>
              <a:t>PEPCOM HOLIDAY GIFT GUIDE EVENT</a:t>
            </a:r>
            <a:br>
              <a:rPr lang="en-US" altLang="ko-KR" sz="3600">
                <a:latin typeface="Eurostar Regular Extended" charset="0"/>
                <a:ea typeface="굴림" charset="-127"/>
                <a:sym typeface="Eurostar Regular Extended" charset="0"/>
              </a:rPr>
            </a:br>
            <a:r>
              <a:rPr lang="en-US" altLang="ko-KR" sz="3600">
                <a:latin typeface="Eurostar Regular Extended" charset="0"/>
                <a:ea typeface="굴림" charset="-127"/>
                <a:sym typeface="Eurostar Regular Extended" charset="0"/>
              </a:rPr>
              <a:t>NYC, 2010</a:t>
            </a:r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1600" y="3222625"/>
            <a:ext cx="6388100" cy="47910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2400" y="3225800"/>
            <a:ext cx="6388100" cy="47910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dissolv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/>
          <p:cNvSpPr>
            <a:spLocks/>
          </p:cNvSpPr>
          <p:nvPr/>
        </p:nvSpPr>
        <p:spPr bwMode="auto">
          <a:xfrm>
            <a:off x="1536700" y="520700"/>
            <a:ext cx="9917113" cy="685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altLang="ko-KR">
                <a:solidFill>
                  <a:schemeClr val="tx1"/>
                </a:solidFill>
                <a:latin typeface="Eurostar Regular Extended" charset="0"/>
                <a:ea typeface="굴림" charset="-127"/>
                <a:sym typeface="Eurostar Regular Extended" charset="0"/>
              </a:rPr>
              <a:t>10 CORSO COMO MUSIC EVENT</a:t>
            </a: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/>
          <a:srcRect l="1466" t="13966" r="8868" b="8658"/>
          <a:stretch>
            <a:fillRect/>
          </a:stretch>
        </p:blipFill>
        <p:spPr bwMode="auto">
          <a:xfrm>
            <a:off x="317500" y="1447800"/>
            <a:ext cx="5768975" cy="3733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3"/>
          <a:srcRect l="16121" t="19937" r="12383" b="8411"/>
          <a:stretch>
            <a:fillRect/>
          </a:stretch>
        </p:blipFill>
        <p:spPr bwMode="auto">
          <a:xfrm>
            <a:off x="7053263" y="1441450"/>
            <a:ext cx="5676900" cy="426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2900" y="5257800"/>
            <a:ext cx="5734050" cy="4305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39941" name="Picture 5"/>
          <p:cNvPicPr>
            <a:picLocks noChangeAspect="1" noChangeArrowheads="1"/>
          </p:cNvPicPr>
          <p:nvPr/>
        </p:nvPicPr>
        <p:blipFill>
          <a:blip r:embed="rId5"/>
          <a:srcRect l="17920" t="17108" r="19911" b="20058"/>
          <a:stretch>
            <a:fillRect/>
          </a:stretch>
        </p:blipFill>
        <p:spPr bwMode="auto">
          <a:xfrm>
            <a:off x="7048500" y="5251450"/>
            <a:ext cx="5678488" cy="4305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dissolv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28900" y="2273300"/>
            <a:ext cx="7750175" cy="52022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40962" name="Rectangle 2"/>
          <p:cNvSpPr>
            <a:spLocks/>
          </p:cNvSpPr>
          <p:nvPr/>
        </p:nvSpPr>
        <p:spPr bwMode="auto">
          <a:xfrm>
            <a:off x="3935413" y="3238500"/>
            <a:ext cx="5130800" cy="825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r>
              <a:rPr lang="en-US" altLang="ko-KR" sz="4800">
                <a:solidFill>
                  <a:schemeClr val="tx1"/>
                </a:solidFill>
                <a:latin typeface="Eurostar Regular Extended" charset="0"/>
                <a:ea typeface="굴림" charset="-127"/>
                <a:sym typeface="Eurostar Regular Extended" charset="0"/>
              </a:rPr>
              <a:t>WHAT CAN</a:t>
            </a:r>
          </a:p>
        </p:txBody>
      </p:sp>
      <p:sp>
        <p:nvSpPr>
          <p:cNvPr id="40963" name="Rectangle 3"/>
          <p:cNvSpPr>
            <a:spLocks/>
          </p:cNvSpPr>
          <p:nvPr/>
        </p:nvSpPr>
        <p:spPr bwMode="auto">
          <a:xfrm>
            <a:off x="3668713" y="5670550"/>
            <a:ext cx="5665787" cy="863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altLang="ko-KR" sz="5000">
                <a:solidFill>
                  <a:schemeClr val="tx1"/>
                </a:solidFill>
                <a:latin typeface="Eurostar Regular Extended" charset="0"/>
                <a:ea typeface="굴림" charset="-127"/>
                <a:sym typeface="Eurostar Regular Extended" charset="0"/>
              </a:rPr>
              <a:t>DO FOR YOU?</a:t>
            </a:r>
          </a:p>
        </p:txBody>
      </p:sp>
    </p:spTree>
  </p:cSld>
  <p:clrMapOvr>
    <a:masterClrMapping/>
  </p:clrMapOvr>
  <p:transition spd="med">
    <p:dissolv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1"/>
          <p:cNvSpPr>
            <a:spLocks/>
          </p:cNvSpPr>
          <p:nvPr/>
        </p:nvSpPr>
        <p:spPr bwMode="auto">
          <a:xfrm>
            <a:off x="788988" y="1122363"/>
            <a:ext cx="11415712" cy="685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altLang="ko-KR">
                <a:solidFill>
                  <a:schemeClr val="tx1"/>
                </a:solidFill>
                <a:latin typeface="Eurostar Regular Extended" charset="0"/>
                <a:ea typeface="굴림" charset="-127"/>
                <a:sym typeface="Eurostar Regular Extended" charset="0"/>
              </a:rPr>
              <a:t>CONTINUOUS MARKETING SUPPORT</a:t>
            </a:r>
          </a:p>
        </p:txBody>
      </p:sp>
      <p:sp>
        <p:nvSpPr>
          <p:cNvPr id="41986" name="Rectangle 2"/>
          <p:cNvSpPr>
            <a:spLocks/>
          </p:cNvSpPr>
          <p:nvPr/>
        </p:nvSpPr>
        <p:spPr bwMode="auto">
          <a:xfrm>
            <a:off x="1527175" y="4297363"/>
            <a:ext cx="9958388" cy="685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altLang="ko-KR">
                <a:solidFill>
                  <a:schemeClr val="tx1"/>
                </a:solidFill>
                <a:latin typeface="Eurostar Regular Extended" charset="0"/>
                <a:ea typeface="굴림" charset="-127"/>
                <a:sym typeface="Eurostar Regular Extended" charset="0"/>
              </a:rPr>
              <a:t>CREATE BRAND VALUE IN CHINA</a:t>
            </a:r>
          </a:p>
        </p:txBody>
      </p:sp>
      <p:sp>
        <p:nvSpPr>
          <p:cNvPr id="41987" name="Rectangle 3"/>
          <p:cNvSpPr>
            <a:spLocks/>
          </p:cNvSpPr>
          <p:nvPr/>
        </p:nvSpPr>
        <p:spPr bwMode="auto">
          <a:xfrm>
            <a:off x="1073150" y="2705100"/>
            <a:ext cx="11176000" cy="685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altLang="ko-KR">
                <a:solidFill>
                  <a:schemeClr val="tx1"/>
                </a:solidFill>
                <a:latin typeface="Eurostar Regular Extended" charset="0"/>
                <a:ea typeface="굴림" charset="-127"/>
                <a:sym typeface="Eurostar Regular Extended" charset="0"/>
              </a:rPr>
              <a:t>PROVIDE GO-TO-MARKET STRATEGY</a:t>
            </a:r>
          </a:p>
        </p:txBody>
      </p:sp>
      <p:sp>
        <p:nvSpPr>
          <p:cNvPr id="41988" name="Rectangle 4"/>
          <p:cNvSpPr>
            <a:spLocks/>
          </p:cNvSpPr>
          <p:nvPr/>
        </p:nvSpPr>
        <p:spPr bwMode="auto">
          <a:xfrm>
            <a:off x="2332038" y="5875338"/>
            <a:ext cx="8669337" cy="685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r>
              <a:rPr lang="en-US" altLang="ko-KR">
                <a:solidFill>
                  <a:schemeClr val="tx1"/>
                </a:solidFill>
                <a:latin typeface="Eurostar Regular Extended" charset="0"/>
                <a:ea typeface="굴림" charset="-127"/>
                <a:sym typeface="Eurostar Regular Extended" charset="0"/>
              </a:rPr>
              <a:t>DELIVER PHIATON CULTURE</a:t>
            </a:r>
          </a:p>
        </p:txBody>
      </p:sp>
      <p:sp>
        <p:nvSpPr>
          <p:cNvPr id="41989" name="Rectangle 5"/>
          <p:cNvSpPr>
            <a:spLocks/>
          </p:cNvSpPr>
          <p:nvPr/>
        </p:nvSpPr>
        <p:spPr bwMode="auto">
          <a:xfrm>
            <a:off x="2168525" y="7467600"/>
            <a:ext cx="8982075" cy="685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r>
              <a:rPr lang="en-US" altLang="ko-KR">
                <a:solidFill>
                  <a:schemeClr val="tx1"/>
                </a:solidFill>
                <a:latin typeface="Eurostar Regular Extended" charset="0"/>
                <a:ea typeface="굴림" charset="-127"/>
                <a:sym typeface="Eurostar Regular Extended" charset="0"/>
              </a:rPr>
              <a:t>GENERATE MUTUAL BENEFIT</a:t>
            </a: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9900288" presetClass="entr" presetSubtype="19894444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0" presetClass="entr" presetSubtype="2299068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0" presetClass="entr" presetSubtype="22990579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0" presetClass="entr" presetSubtype="22990958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0" presetClass="entr" presetSubtype="22991496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5" grpId="0" autoUpdateAnimBg="0"/>
      <p:bldP spid="41986" grpId="0" autoUpdateAnimBg="0"/>
      <p:bldP spid="41987" grpId="0" autoUpdateAnimBg="0"/>
      <p:bldP spid="41988" grpId="0" autoUpdateAnimBg="0"/>
      <p:bldP spid="41989" grpId="0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1"/>
          <p:cNvSpPr>
            <a:spLocks/>
          </p:cNvSpPr>
          <p:nvPr/>
        </p:nvSpPr>
        <p:spPr bwMode="auto">
          <a:xfrm>
            <a:off x="0" y="4102100"/>
            <a:ext cx="12992100" cy="1549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r>
              <a:rPr lang="en-US" altLang="ko-KR" sz="4800">
                <a:solidFill>
                  <a:schemeClr val="tx1"/>
                </a:solidFill>
                <a:latin typeface="Eurostar Regular Extended" charset="0"/>
                <a:ea typeface="굴림" charset="-127"/>
                <a:sym typeface="Eurostar Regular Extended" charset="0"/>
              </a:rPr>
              <a:t>SUNCHIE BRINGS PHIATON TO TIER 1 CHINESE MARKET</a:t>
            </a: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9900288" presetClass="entr" presetSubtype="22992154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09" grpId="0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033" name="Group 1"/>
          <p:cNvGrpSpPr>
            <a:grpSpLocks/>
          </p:cNvGrpSpPr>
          <p:nvPr/>
        </p:nvGrpSpPr>
        <p:grpSpPr bwMode="auto">
          <a:xfrm>
            <a:off x="2622550" y="2527300"/>
            <a:ext cx="7756525" cy="5202238"/>
            <a:chOff x="0" y="0"/>
            <a:chExt cx="4886" cy="3277"/>
          </a:xfrm>
        </p:grpSpPr>
        <p:pic>
          <p:nvPicPr>
            <p:cNvPr id="44034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" y="0"/>
              <a:ext cx="4883" cy="327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44035" name="Rectangle 3"/>
            <p:cNvSpPr>
              <a:spLocks/>
            </p:cNvSpPr>
            <p:nvPr/>
          </p:nvSpPr>
          <p:spPr bwMode="auto">
            <a:xfrm>
              <a:off x="0" y="936"/>
              <a:ext cx="4879" cy="43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altLang="ko-KR">
                  <a:solidFill>
                    <a:schemeClr val="tx1"/>
                  </a:solidFill>
                  <a:latin typeface="Eurostar Regular Extended" charset="0"/>
                  <a:ea typeface="굴림" charset="-127"/>
                  <a:sym typeface="Eurostar Regular Extended" charset="0"/>
                </a:rPr>
                <a:t>THANK YOU, AND ENJOY </a:t>
              </a:r>
            </a:p>
          </p:txBody>
        </p:sp>
      </p:grp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9900288" presetClass="entr" presetSubtype="22992299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09" name="Group 1"/>
          <p:cNvGrpSpPr>
            <a:grpSpLocks/>
          </p:cNvGrpSpPr>
          <p:nvPr/>
        </p:nvGrpSpPr>
        <p:grpSpPr bwMode="auto">
          <a:xfrm>
            <a:off x="2581275" y="-381000"/>
            <a:ext cx="7835900" cy="5259388"/>
            <a:chOff x="0" y="0"/>
            <a:chExt cx="4936" cy="3313"/>
          </a:xfrm>
        </p:grpSpPr>
        <p:pic>
          <p:nvPicPr>
            <p:cNvPr id="17410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0"/>
              <a:ext cx="4936" cy="331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17411" name="Rectangle 3"/>
            <p:cNvSpPr>
              <a:spLocks/>
            </p:cNvSpPr>
            <p:nvPr/>
          </p:nvSpPr>
          <p:spPr bwMode="auto">
            <a:xfrm>
              <a:off x="1267" y="1080"/>
              <a:ext cx="2394" cy="37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r>
                <a:rPr lang="en-US" altLang="ko-KR" sz="2400">
                  <a:solidFill>
                    <a:schemeClr val="tx1"/>
                  </a:solidFill>
                  <a:latin typeface="Eurostar Regular Extended" charset="0"/>
                  <a:ea typeface="굴림" charset="-127"/>
                  <a:sym typeface="Eurostar Regular Extended" charset="0"/>
                </a:rPr>
                <a:t>THE ORIGIN OF </a:t>
              </a:r>
            </a:p>
          </p:txBody>
        </p:sp>
      </p:grpSp>
      <p:sp>
        <p:nvSpPr>
          <p:cNvPr id="17412" name="Rectangle 4"/>
          <p:cNvSpPr>
            <a:spLocks/>
          </p:cNvSpPr>
          <p:nvPr/>
        </p:nvSpPr>
        <p:spPr bwMode="auto">
          <a:xfrm>
            <a:off x="1065213" y="3652838"/>
            <a:ext cx="11190287" cy="825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altLang="ko-KR" sz="4800">
                <a:solidFill>
                  <a:schemeClr val="tx1"/>
                </a:solidFill>
                <a:latin typeface="Eurostar Regular Extended" charset="0"/>
                <a:ea typeface="굴림" charset="-127"/>
                <a:sym typeface="Eurostar Regular Extended" charset="0"/>
              </a:rPr>
              <a:t>PHI</a:t>
            </a:r>
            <a:r>
              <a:rPr lang="en-US" altLang="ko-KR">
                <a:solidFill>
                  <a:schemeClr val="tx1"/>
                </a:solidFill>
                <a:latin typeface="Eurostar Regular Extended" charset="0"/>
                <a:ea typeface="굴림" charset="-127"/>
                <a:sym typeface="Eurostar Regular Extended" charset="0"/>
              </a:rPr>
              <a:t> means “GOLDEN RATIO” in Greek</a:t>
            </a:r>
          </a:p>
        </p:txBody>
      </p:sp>
      <p:sp>
        <p:nvSpPr>
          <p:cNvPr id="17413" name="Rectangle 5"/>
          <p:cNvSpPr>
            <a:spLocks/>
          </p:cNvSpPr>
          <p:nvPr/>
        </p:nvSpPr>
        <p:spPr bwMode="auto">
          <a:xfrm>
            <a:off x="1028700" y="6065838"/>
            <a:ext cx="11252200" cy="1854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>
              <a:spcBef>
                <a:spcPts val="2500"/>
              </a:spcBef>
            </a:pPr>
            <a:r>
              <a:rPr lang="en-US" altLang="ko-KR">
                <a:solidFill>
                  <a:schemeClr val="tx1"/>
                </a:solidFill>
                <a:latin typeface="Eurostar Regular Extended" charset="0"/>
                <a:ea typeface="굴림" charset="-127"/>
                <a:sym typeface="Eurostar Regular Extended" charset="0"/>
              </a:rPr>
              <a:t>By combining the word “Tone” Phiaton pursues untouchable sound quality with elegant timeless design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3948032" presetClass="entr" presetSubtype="20396683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74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entr" presetSubtype="2039707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2" grpId="0" build="p" autoUpdateAnimBg="0"/>
      <p:bldP spid="17413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ChangeArrowheads="1"/>
          </p:cNvSpPr>
          <p:nvPr>
            <p:ph type="title"/>
          </p:nvPr>
        </p:nvSpPr>
        <p:spPr>
          <a:xfrm>
            <a:off x="1155700" y="2070100"/>
            <a:ext cx="10464800" cy="2438400"/>
          </a:xfrm>
          <a:ln/>
        </p:spPr>
        <p:txBody>
          <a:bodyPr/>
          <a:lstStyle/>
          <a:p>
            <a:r>
              <a:rPr lang="en-US" altLang="ko-KR" sz="3600">
                <a:latin typeface="Eurostar Regular Extended" charset="0"/>
                <a:ea typeface="굴림" charset="-127"/>
                <a:sym typeface="Eurostar Regular Extended" charset="0"/>
              </a:rPr>
              <a:t>Significant growth in after market</a:t>
            </a:r>
          </a:p>
        </p:txBody>
      </p:sp>
      <p:sp>
        <p:nvSpPr>
          <p:cNvPr id="18434" name="Rectangle 2"/>
          <p:cNvSpPr>
            <a:spLocks/>
          </p:cNvSpPr>
          <p:nvPr/>
        </p:nvSpPr>
        <p:spPr bwMode="auto">
          <a:xfrm>
            <a:off x="2730500" y="5145088"/>
            <a:ext cx="7300913" cy="660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altLang="ko-KR" sz="3600">
                <a:solidFill>
                  <a:schemeClr val="tx1"/>
                </a:solidFill>
                <a:latin typeface="Eurostar Regular Extended" charset="0"/>
                <a:ea typeface="굴림" charset="-127"/>
                <a:sym typeface="Eurostar Regular Extended" charset="0"/>
              </a:rPr>
              <a:t>Growth of high end market</a:t>
            </a:r>
          </a:p>
        </p:txBody>
      </p:sp>
      <p:sp>
        <p:nvSpPr>
          <p:cNvPr id="18435" name="Rectangle 3"/>
          <p:cNvSpPr>
            <a:spLocks/>
          </p:cNvSpPr>
          <p:nvPr/>
        </p:nvSpPr>
        <p:spPr bwMode="auto">
          <a:xfrm>
            <a:off x="1500188" y="7215188"/>
            <a:ext cx="9786937" cy="660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altLang="ko-KR" sz="3600">
                <a:solidFill>
                  <a:schemeClr val="tx1"/>
                </a:solidFill>
                <a:latin typeface="Eurostar Regular Extended" charset="0"/>
                <a:ea typeface="굴림" charset="-127"/>
                <a:sym typeface="Eurostar Regular Extended" charset="0"/>
              </a:rPr>
              <a:t>Need of high quality and functionality</a:t>
            </a:r>
          </a:p>
        </p:txBody>
      </p:sp>
      <p:sp>
        <p:nvSpPr>
          <p:cNvPr id="18436" name="Rectangle 4"/>
          <p:cNvSpPr>
            <a:spLocks/>
          </p:cNvSpPr>
          <p:nvPr/>
        </p:nvSpPr>
        <p:spPr bwMode="auto">
          <a:xfrm>
            <a:off x="2857500" y="776288"/>
            <a:ext cx="7046913" cy="939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altLang="ko-KR" sz="5500">
                <a:solidFill>
                  <a:schemeClr val="tx1"/>
                </a:solidFill>
                <a:latin typeface="Eurostar Regular Extended" charset="0"/>
                <a:ea typeface="굴림" charset="-127"/>
                <a:sym typeface="Eurostar Regular Extended" charset="0"/>
              </a:rPr>
              <a:t>WHY PHIATON?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ntr" presetSubtype="20397964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4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4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entr" presetSubtype="20397600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8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entr" presetSubtype="19891657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entr" presetSubtype="20397719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3" grpId="0" autoUpdateAnimBg="0"/>
      <p:bldP spid="18434" grpId="0" autoUpdateAnimBg="0"/>
      <p:bldP spid="18435" grpId="0" autoUpdateAnimBg="0"/>
      <p:bldP spid="18436" grpId="0" build="p" autoUpdateAnimBg="0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altLang="ko-KR" sz="4400">
                <a:latin typeface="Eurostar Regular Extended" charset="0"/>
                <a:ea typeface="굴림" charset="-127"/>
                <a:sym typeface="Eurostar Regular Extended" charset="0"/>
              </a:rPr>
              <a:t>Phiaton’s primary design inspiration</a:t>
            </a:r>
          </a:p>
        </p:txBody>
      </p:sp>
      <p:sp>
        <p:nvSpPr>
          <p:cNvPr id="19458" name="Rectangle 2"/>
          <p:cNvSpPr>
            <a:spLocks/>
          </p:cNvSpPr>
          <p:nvPr/>
        </p:nvSpPr>
        <p:spPr bwMode="auto">
          <a:xfrm>
            <a:off x="6535738" y="4059238"/>
            <a:ext cx="4821237" cy="1079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altLang="ko-KR" sz="6400">
                <a:solidFill>
                  <a:schemeClr val="tx1"/>
                </a:solidFill>
                <a:latin typeface="Eurostar Regular Extended" charset="0"/>
                <a:ea typeface="굴림" charset="-127"/>
                <a:sym typeface="Eurostar Regular Extended" charset="0"/>
              </a:rPr>
              <a:t>FASHION</a:t>
            </a:r>
          </a:p>
        </p:txBody>
      </p:sp>
      <p:grpSp>
        <p:nvGrpSpPr>
          <p:cNvPr id="19459" name="Group 3"/>
          <p:cNvGrpSpPr>
            <a:grpSpLocks/>
          </p:cNvGrpSpPr>
          <p:nvPr/>
        </p:nvGrpSpPr>
        <p:grpSpPr bwMode="auto">
          <a:xfrm>
            <a:off x="203200" y="2406650"/>
            <a:ext cx="12741275" cy="7105650"/>
            <a:chOff x="0" y="0"/>
            <a:chExt cx="8026" cy="4476"/>
          </a:xfrm>
        </p:grpSpPr>
        <p:pic>
          <p:nvPicPr>
            <p:cNvPr id="19460" name="Picture 4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152" y="2612"/>
              <a:ext cx="2346" cy="176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19461" name="Picture 5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0"/>
              <a:ext cx="2984" cy="447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19462" name="Picture 6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520" y="2588"/>
              <a:ext cx="2506" cy="188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ntr" presetSubtype="2039828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4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4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entr" presetSubtype="2039921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0" presetClass="entr" presetSubtype="20398922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7" grpId="0" autoUpdateAnimBg="0"/>
      <p:bldP spid="19458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42200" y="3094038"/>
            <a:ext cx="3044825" cy="20272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11800" y="3098800"/>
            <a:ext cx="1735138" cy="2603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52700" y="3097213"/>
            <a:ext cx="2654300" cy="14366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0484" name="Rectangle 4"/>
          <p:cNvSpPr>
            <a:spLocks/>
          </p:cNvSpPr>
          <p:nvPr/>
        </p:nvSpPr>
        <p:spPr bwMode="auto">
          <a:xfrm>
            <a:off x="1401763" y="6713538"/>
            <a:ext cx="10212387" cy="825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altLang="ko-KR" sz="4800">
                <a:solidFill>
                  <a:schemeClr val="tx1"/>
                </a:solidFill>
                <a:latin typeface="Eurostar Regular Extended" charset="0"/>
                <a:ea typeface="굴림" charset="-127"/>
                <a:sym typeface="Eurostar Regular Extended" charset="0"/>
              </a:rPr>
              <a:t>ADVANCED TECHNOLOGY</a:t>
            </a: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97164" presetClass="entr" presetSubtype="2040133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4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5193963" cy="10134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1506" name="Rectangle 2"/>
          <p:cNvSpPr>
            <a:spLocks/>
          </p:cNvSpPr>
          <p:nvPr/>
        </p:nvSpPr>
        <p:spPr bwMode="auto">
          <a:xfrm>
            <a:off x="1052513" y="2090738"/>
            <a:ext cx="5678487" cy="825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altLang="ko-KR" sz="4800">
                <a:solidFill>
                  <a:schemeClr val="tx1"/>
                </a:solidFill>
                <a:latin typeface="Eurostar Regular Extended" charset="0"/>
                <a:ea typeface="굴림" charset="-127"/>
                <a:sym typeface="Eurostar Regular Extended" charset="0"/>
              </a:rPr>
              <a:t>ERGONOMICS</a:t>
            </a: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4537856" presetClass="entr" presetSubtype="19891782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6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73100" y="-165100"/>
            <a:ext cx="15125700" cy="10083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2530" name="Rectangle 2"/>
          <p:cNvSpPr>
            <a:spLocks/>
          </p:cNvSpPr>
          <p:nvPr/>
        </p:nvSpPr>
        <p:spPr bwMode="auto">
          <a:xfrm>
            <a:off x="1985963" y="3295650"/>
            <a:ext cx="9042400" cy="1016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r>
              <a:rPr lang="en-US" altLang="ko-KR" sz="6000">
                <a:solidFill>
                  <a:srgbClr val="1A1A1A"/>
                </a:solidFill>
                <a:latin typeface="Eurostar Regular Extended" charset="0"/>
                <a:ea typeface="굴림" charset="-127"/>
                <a:sym typeface="Eurostar Regular Extended" charset="0"/>
              </a:rPr>
              <a:t>ECO-FRIENDLY</a:t>
            </a: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4537856" presetClass="entr" presetSubtype="20454544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0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3" name="Group 1"/>
          <p:cNvGrpSpPr>
            <a:grpSpLocks/>
          </p:cNvGrpSpPr>
          <p:nvPr/>
        </p:nvGrpSpPr>
        <p:grpSpPr bwMode="auto">
          <a:xfrm>
            <a:off x="-557213" y="-1989138"/>
            <a:ext cx="3148013" cy="13473113"/>
            <a:chOff x="0" y="0"/>
            <a:chExt cx="1984" cy="8488"/>
          </a:xfrm>
        </p:grpSpPr>
        <p:pic>
          <p:nvPicPr>
            <p:cNvPr id="23554" name="Picture 2"/>
            <p:cNvPicPr>
              <a:picLocks noChangeAspect="1" noChangeArrowheads="1"/>
            </p:cNvPicPr>
            <p:nvPr/>
          </p:nvPicPr>
          <p:blipFill>
            <a:blip r:embed="rId2"/>
            <a:srcRect l="21771" r="31523"/>
            <a:stretch>
              <a:fillRect/>
            </a:stretch>
          </p:blipFill>
          <p:spPr bwMode="auto">
            <a:xfrm>
              <a:off x="0" y="1131"/>
              <a:ext cx="1984" cy="637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23555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58" y="4941"/>
              <a:ext cx="426" cy="236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76200" dir="2820004" algn="ctr" rotWithShape="0">
                <a:schemeClr val="bg2"/>
              </a:outerShdw>
            </a:effectLst>
          </p:spPr>
        </p:pic>
      </p:grpSp>
      <p:grpSp>
        <p:nvGrpSpPr>
          <p:cNvPr id="23556" name="Group 4"/>
          <p:cNvGrpSpPr>
            <a:grpSpLocks/>
          </p:cNvGrpSpPr>
          <p:nvPr/>
        </p:nvGrpSpPr>
        <p:grpSpPr bwMode="auto">
          <a:xfrm>
            <a:off x="2603500" y="-79375"/>
            <a:ext cx="2581275" cy="9955213"/>
            <a:chOff x="0" y="0"/>
            <a:chExt cx="1626" cy="6272"/>
          </a:xfrm>
        </p:grpSpPr>
        <p:pic>
          <p:nvPicPr>
            <p:cNvPr id="23557" name="Picture 5"/>
            <p:cNvPicPr>
              <a:picLocks noChangeAspect="1" noChangeArrowheads="1"/>
            </p:cNvPicPr>
            <p:nvPr/>
          </p:nvPicPr>
          <p:blipFill>
            <a:blip r:embed="rId4"/>
            <a:srcRect l="53465" t="19766" r="24625" b="23074"/>
            <a:stretch>
              <a:fillRect/>
            </a:stretch>
          </p:blipFill>
          <p:spPr bwMode="auto">
            <a:xfrm>
              <a:off x="2" y="0"/>
              <a:ext cx="1624" cy="627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23558" name="Picture 6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2970"/>
              <a:ext cx="376" cy="314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76200" dir="2820004" algn="ctr" rotWithShape="0">
                <a:schemeClr val="bg2"/>
              </a:outerShdw>
            </a:effectLst>
          </p:spPr>
        </p:pic>
      </p:grpSp>
      <p:grpSp>
        <p:nvGrpSpPr>
          <p:cNvPr id="23559" name="Group 7"/>
          <p:cNvGrpSpPr>
            <a:grpSpLocks/>
          </p:cNvGrpSpPr>
          <p:nvPr/>
        </p:nvGrpSpPr>
        <p:grpSpPr bwMode="auto">
          <a:xfrm>
            <a:off x="5205413" y="-1062038"/>
            <a:ext cx="2578100" cy="12411076"/>
            <a:chOff x="0" y="0"/>
            <a:chExt cx="1624" cy="7818"/>
          </a:xfrm>
        </p:grpSpPr>
        <p:pic>
          <p:nvPicPr>
            <p:cNvPr id="23560" name="Picture 8"/>
            <p:cNvPicPr>
              <a:picLocks noChangeAspect="1" noChangeArrowheads="1"/>
            </p:cNvPicPr>
            <p:nvPr/>
          </p:nvPicPr>
          <p:blipFill>
            <a:blip r:embed="rId6"/>
            <a:srcRect l="52122" r="32343"/>
            <a:stretch>
              <a:fillRect/>
            </a:stretch>
          </p:blipFill>
          <p:spPr bwMode="auto">
            <a:xfrm>
              <a:off x="0" y="277"/>
              <a:ext cx="1624" cy="69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23561" name="Picture 9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0" y="3581"/>
              <a:ext cx="376" cy="316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76200" dir="2820004" algn="ctr" rotWithShape="0">
                <a:schemeClr val="bg2"/>
              </a:outerShdw>
            </a:effectLst>
          </p:spPr>
        </p:pic>
      </p:grpSp>
      <p:grpSp>
        <p:nvGrpSpPr>
          <p:cNvPr id="23562" name="Group 10"/>
          <p:cNvGrpSpPr>
            <a:grpSpLocks/>
          </p:cNvGrpSpPr>
          <p:nvPr/>
        </p:nvGrpSpPr>
        <p:grpSpPr bwMode="auto">
          <a:xfrm>
            <a:off x="10388600" y="-12700"/>
            <a:ext cx="3365500" cy="10139363"/>
            <a:chOff x="0" y="0"/>
            <a:chExt cx="2120" cy="6387"/>
          </a:xfrm>
        </p:grpSpPr>
        <p:pic>
          <p:nvPicPr>
            <p:cNvPr id="23563" name="Picture 11"/>
            <p:cNvPicPr>
              <a:picLocks noChangeAspect="1" noChangeArrowheads="1"/>
            </p:cNvPicPr>
            <p:nvPr/>
          </p:nvPicPr>
          <p:blipFill>
            <a:blip r:embed="rId8"/>
            <a:srcRect l="7410" r="72878" b="21255"/>
            <a:stretch>
              <a:fillRect/>
            </a:stretch>
          </p:blipFill>
          <p:spPr bwMode="auto">
            <a:xfrm>
              <a:off x="8" y="10"/>
              <a:ext cx="2112" cy="637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23564" name="Picture 12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0" y="2952"/>
              <a:ext cx="376" cy="310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76200" dir="2820004" algn="ctr" rotWithShape="0">
                <a:schemeClr val="bg2"/>
              </a:outerShdw>
            </a:effectLst>
          </p:spPr>
        </p:pic>
      </p:grpSp>
      <p:grpSp>
        <p:nvGrpSpPr>
          <p:cNvPr id="23565" name="Group 13"/>
          <p:cNvGrpSpPr>
            <a:grpSpLocks/>
          </p:cNvGrpSpPr>
          <p:nvPr/>
        </p:nvGrpSpPr>
        <p:grpSpPr bwMode="auto">
          <a:xfrm>
            <a:off x="7791450" y="0"/>
            <a:ext cx="2603500" cy="9828213"/>
            <a:chOff x="0" y="0"/>
            <a:chExt cx="1640" cy="6192"/>
          </a:xfrm>
        </p:grpSpPr>
        <p:pic>
          <p:nvPicPr>
            <p:cNvPr id="23566" name="Picture 14"/>
            <p:cNvPicPr>
              <a:picLocks noChangeAspect="1" noChangeArrowheads="1"/>
            </p:cNvPicPr>
            <p:nvPr/>
          </p:nvPicPr>
          <p:blipFill>
            <a:blip r:embed="rId10"/>
            <a:srcRect l="21661" t="21045" r="64554" b="893"/>
            <a:stretch>
              <a:fillRect/>
            </a:stretch>
          </p:blipFill>
          <p:spPr bwMode="auto">
            <a:xfrm>
              <a:off x="0" y="0"/>
              <a:ext cx="1640" cy="619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23567" name="Picture 15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12" y="2816"/>
              <a:ext cx="376" cy="324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76200" dir="2820004" algn="ctr" rotWithShape="0">
                <a:schemeClr val="bg2"/>
              </a:outerShdw>
            </a:effectLst>
          </p:spPr>
        </p:pic>
      </p:grp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4537856" presetClass="entr" presetSubtype="20454976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entr" presetSubtype="20454822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entr" presetSubtype="2045500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entr" presetSubtype="19891580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entr" presetSubtype="19892014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제목 및 부제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제목 및 부제">
      <a:majorFont>
        <a:latin typeface="Gill Sans"/>
        <a:ea typeface=""/>
        <a:cs typeface=""/>
      </a:majorFont>
      <a:minorFont>
        <a:latin typeface="Gill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sym typeface="Gill Sans" charset="0"/>
          </a:defRPr>
        </a:defPPr>
      </a:lstStyle>
    </a:lnDef>
  </a:objectDefaults>
  <a:extraClrSchemeLst>
    <a:extraClrScheme>
      <a:clrScheme name="제목 및 부제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빈 페이지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빈 페이지">
      <a:majorFont>
        <a:latin typeface="Gill Sans"/>
        <a:ea typeface=""/>
        <a:cs typeface=""/>
      </a:majorFont>
      <a:minorFont>
        <a:latin typeface="Gill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sym typeface="Gill Sans" charset="0"/>
          </a:defRPr>
        </a:defPPr>
      </a:lstStyle>
    </a:lnDef>
  </a:objectDefaults>
  <a:extraClrSchemeLst>
    <a:extraClrScheme>
      <a:clrScheme name="빈 페이지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제목 및 구분점 - 왼쪽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제목 및 구분점 - 왼쪽">
      <a:majorFont>
        <a:latin typeface="Gill Sans"/>
        <a:ea typeface=""/>
        <a:cs typeface=""/>
      </a:majorFont>
      <a:minorFont>
        <a:latin typeface="Gill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sym typeface="Gill Sans" charset="0"/>
          </a:defRPr>
        </a:defPPr>
      </a:lstStyle>
    </a:lnDef>
  </a:objectDefaults>
  <a:extraClrSchemeLst>
    <a:extraClrScheme>
      <a:clrScheme name="제목 및 구분점 - 왼쪽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제목 및 구분점 - 2열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제목 및 구분점 - 2열">
      <a:majorFont>
        <a:latin typeface="Gill Sans"/>
        <a:ea typeface=""/>
        <a:cs typeface=""/>
      </a:majorFont>
      <a:minorFont>
        <a:latin typeface="Gill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sym typeface="Gill Sans" charset="0"/>
          </a:defRPr>
        </a:defPPr>
      </a:lstStyle>
    </a:lnDef>
  </a:objectDefaults>
  <a:extraClrSchemeLst>
    <a:extraClrScheme>
      <a:clrScheme name="제목 및 구분점 - 2열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제목 및 구분점 - 오른쪽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제목 및 구분점 - 오른쪽">
      <a:majorFont>
        <a:latin typeface="Gill Sans"/>
        <a:ea typeface=""/>
        <a:cs typeface=""/>
      </a:majorFont>
      <a:minorFont>
        <a:latin typeface="Gill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sym typeface="Gill Sans" charset="0"/>
          </a:defRPr>
        </a:defPPr>
      </a:lstStyle>
    </a:lnDef>
  </a:objectDefaults>
  <a:extraClrSchemeLst>
    <a:extraClrScheme>
      <a:clrScheme name="제목 및 구분점 - 오른쪽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제목, 구분점 및 사진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제목, 구분점 및 사진">
      <a:majorFont>
        <a:latin typeface="Gill Sans"/>
        <a:ea typeface=""/>
        <a:cs typeface=""/>
      </a:majorFont>
      <a:minorFont>
        <a:latin typeface="Gill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sym typeface="Gill Sans" charset="0"/>
          </a:defRPr>
        </a:defPPr>
      </a:lstStyle>
    </a:lnDef>
  </a:objectDefaults>
  <a:extraClrSchemeLst>
    <a:extraClrScheme>
      <a:clrScheme name="제목, 구분점 및 사진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제목 및 구분점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제목 및 구분점">
      <a:majorFont>
        <a:latin typeface="Gill Sans"/>
        <a:ea typeface=""/>
        <a:cs typeface=""/>
      </a:majorFont>
      <a:minorFont>
        <a:latin typeface="Gill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sym typeface="Gill Sans" charset="0"/>
          </a:defRPr>
        </a:defPPr>
      </a:lstStyle>
    </a:lnDef>
  </a:objectDefaults>
  <a:extraClrSchemeLst>
    <a:extraClrScheme>
      <a:clrScheme name="제목 및 구분점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사진 - 수평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사진 - 수평">
      <a:majorFont>
        <a:latin typeface="Gill Sans"/>
        <a:ea typeface=""/>
        <a:cs typeface=""/>
      </a:majorFont>
      <a:minorFont>
        <a:latin typeface="Gill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sym typeface="Gill Sans" charset="0"/>
          </a:defRPr>
        </a:defPPr>
      </a:lstStyle>
    </a:lnDef>
  </a:objectDefaults>
  <a:extraClrSchemeLst>
    <a:extraClrScheme>
      <a:clrScheme name="사진 - 수평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구분점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구분점">
      <a:majorFont>
        <a:latin typeface="Gill Sans"/>
        <a:ea typeface=""/>
        <a:cs typeface=""/>
      </a:majorFont>
      <a:minorFont>
        <a:latin typeface="Gill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sym typeface="Gill Sans" charset="0"/>
          </a:defRPr>
        </a:defPPr>
      </a:lstStyle>
    </a:lnDef>
  </a:objectDefaults>
  <a:extraClrSchemeLst>
    <a:extraClrScheme>
      <a:clrScheme name="구분점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제목 - 중앙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제목 - 중앙">
      <a:majorFont>
        <a:latin typeface="Gill Sans"/>
        <a:ea typeface=""/>
        <a:cs typeface=""/>
      </a:majorFont>
      <a:minorFont>
        <a:latin typeface="Gill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sym typeface="Gill Sans" charset="0"/>
          </a:defRPr>
        </a:defPPr>
      </a:lstStyle>
    </a:lnDef>
  </a:objectDefaults>
  <a:extraClrSchemeLst>
    <a:extraClrScheme>
      <a:clrScheme name="제목 - 중앙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사진 - 수평으로 반사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사진 - 수평으로 반사">
      <a:majorFont>
        <a:latin typeface="Gill Sans"/>
        <a:ea typeface=""/>
        <a:cs typeface=""/>
      </a:majorFont>
      <a:minorFont>
        <a:latin typeface="Gill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sym typeface="Gill Sans" charset="0"/>
          </a:defRPr>
        </a:defPPr>
      </a:lstStyle>
    </a:lnDef>
  </a:objectDefaults>
  <a:extraClrSchemeLst>
    <a:extraClrScheme>
      <a:clrScheme name="사진 - 수평으로 반사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사진 - 수직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사진 - 수직">
      <a:majorFont>
        <a:latin typeface="Gill Sans"/>
        <a:ea typeface=""/>
        <a:cs typeface=""/>
      </a:majorFont>
      <a:minorFont>
        <a:latin typeface="Gill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sym typeface="Gill Sans" charset="0"/>
          </a:defRPr>
        </a:defPPr>
      </a:lstStyle>
    </a:lnDef>
  </a:objectDefaults>
  <a:extraClrSchemeLst>
    <a:extraClrScheme>
      <a:clrScheme name="사진 - 수직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사진 - 수직으로 반사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사진 - 수직으로 반사">
      <a:majorFont>
        <a:latin typeface="Gill Sans"/>
        <a:ea typeface=""/>
        <a:cs typeface=""/>
      </a:majorFont>
      <a:minorFont>
        <a:latin typeface="Gill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sym typeface="Gill Sans" charset="0"/>
          </a:defRPr>
        </a:defPPr>
      </a:lstStyle>
    </a:lnDef>
  </a:objectDefaults>
  <a:extraClrSchemeLst>
    <a:extraClrScheme>
      <a:clrScheme name="사진 - 수직으로 반사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제목 - 상단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제목 - 상단">
      <a:majorFont>
        <a:latin typeface="Gill Sans"/>
        <a:ea typeface=""/>
        <a:cs typeface=""/>
      </a:majorFont>
      <a:minorFont>
        <a:latin typeface="Gill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sym typeface="Gill Sans" charset="0"/>
          </a:defRPr>
        </a:defPPr>
      </a:lstStyle>
    </a:lnDef>
  </a:objectDefaults>
  <a:extraClrSchemeLst>
    <a:extraClrScheme>
      <a:clrScheme name="제목 - 상단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Pages>0</Pages>
  <Words>237</Words>
  <Characters>0</Characters>
  <PresentationFormat>Custom</PresentationFormat>
  <Lines>0</Lines>
  <Paragraphs>72</Paragraphs>
  <Slides>29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3</vt:i4>
      </vt:variant>
      <vt:variant>
        <vt:lpstr>디자인 서식 파일</vt:lpstr>
      </vt:variant>
      <vt:variant>
        <vt:i4>14</vt:i4>
      </vt:variant>
      <vt:variant>
        <vt:lpstr>슬라이드 제목</vt:lpstr>
      </vt:variant>
      <vt:variant>
        <vt:i4>29</vt:i4>
      </vt:variant>
    </vt:vector>
  </HeadingPairs>
  <TitlesOfParts>
    <vt:vector size="46" baseType="lpstr">
      <vt:lpstr>Gill Sans</vt:lpstr>
      <vt:lpstr>굴림</vt:lpstr>
      <vt:lpstr>Eurostar Regular Extended</vt:lpstr>
      <vt:lpstr>제목 및 부제</vt:lpstr>
      <vt:lpstr>제목 및 구분점</vt:lpstr>
      <vt:lpstr>사진 - 수평</vt:lpstr>
      <vt:lpstr>구분점</vt:lpstr>
      <vt:lpstr>제목 - 중앙</vt:lpstr>
      <vt:lpstr>사진 - 수평으로 반사</vt:lpstr>
      <vt:lpstr>사진 - 수직</vt:lpstr>
      <vt:lpstr>사진 - 수직으로 반사</vt:lpstr>
      <vt:lpstr>제목 - 상단</vt:lpstr>
      <vt:lpstr>빈 페이지</vt:lpstr>
      <vt:lpstr>제목 및 구분점 - 왼쪽</vt:lpstr>
      <vt:lpstr>제목 및 구분점 - 2열</vt:lpstr>
      <vt:lpstr>제목 및 구분점 - 오른쪽</vt:lpstr>
      <vt:lpstr>제목, 구분점 및 사진</vt:lpstr>
      <vt:lpstr>슬라이드 1</vt:lpstr>
      <vt:lpstr>슬라이드 2</vt:lpstr>
      <vt:lpstr>슬라이드 3</vt:lpstr>
      <vt:lpstr>Significant growth in after market</vt:lpstr>
      <vt:lpstr>Phiaton’s primary design inspiration</vt:lpstr>
      <vt:lpstr>슬라이드 6</vt:lpstr>
      <vt:lpstr>슬라이드 7</vt:lpstr>
      <vt:lpstr>슬라이드 8</vt:lpstr>
      <vt:lpstr>슬라이드 9</vt:lpstr>
      <vt:lpstr>슬라이드 10</vt:lpstr>
      <vt:lpstr>PHIATON COLLECTION</vt:lpstr>
      <vt:lpstr>MODERNA SERIES</vt:lpstr>
      <vt:lpstr>PRIMAL SERIES</vt:lpstr>
      <vt:lpstr>슬라이드 14</vt:lpstr>
      <vt:lpstr>PREVIOUS EVENTS</vt:lpstr>
      <vt:lpstr>슬라이드 16</vt:lpstr>
      <vt:lpstr>BMW Z4 LAUNCING EVENT</vt:lpstr>
      <vt:lpstr>GERMANY HIGH END SHOW</vt:lpstr>
      <vt:lpstr>NIKE SPORTSWEAR</vt:lpstr>
      <vt:lpstr>UNIVERSITY OF CALIFORNIA IRVINE</vt:lpstr>
      <vt:lpstr>GAP 1969 PREMIUM JEAN LAUNCHING EVENT SEOUL, KOREA 2009 </vt:lpstr>
      <vt:lpstr>슬라이드 22</vt:lpstr>
      <vt:lpstr>VOLCOM ARTIST CD RELEASE PARTY </vt:lpstr>
      <vt:lpstr>PEPCOM HOLIDAY GIFT GUIDE EVENT NYC, 2010</vt:lpstr>
      <vt:lpstr>슬라이드 25</vt:lpstr>
      <vt:lpstr>슬라이드 26</vt:lpstr>
      <vt:lpstr>슬라이드 27</vt:lpstr>
      <vt:lpstr>슬라이드 28</vt:lpstr>
      <vt:lpstr>슬라이드 29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subject/>
  <dc:creator/>
  <cp:keywords/>
  <dc:description/>
  <cp:lastModifiedBy>Customer</cp:lastModifiedBy>
  <cp:revision>1</cp:revision>
  <dcterms:modified xsi:type="dcterms:W3CDTF">2010-09-09T08:21:36Z</dcterms:modified>
</cp:coreProperties>
</file>